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2.xml" ContentType="application/vnd.openxmlformats-officedocument.theme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theme/theme3.xml" ContentType="application/vnd.openxmlformats-officedocument.theme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theme/theme4.xml" ContentType="application/vnd.openxmlformats-officedocument.theme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theme/theme5.xml" ContentType="application/vnd.openxmlformats-officedocument.theme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711" r:id="rId5"/>
    <p:sldMasterId id="2147483739" r:id="rId6"/>
    <p:sldMasterId id="2147483888" r:id="rId7"/>
    <p:sldMasterId id="2147483913" r:id="rId8"/>
    <p:sldMasterId id="2147483940" r:id="rId9"/>
    <p:sldMasterId id="2147483968" r:id="rId10"/>
  </p:sldMasterIdLst>
  <p:notesMasterIdLst>
    <p:notesMasterId r:id="rId13"/>
  </p:notesMasterIdLst>
  <p:handoutMasterIdLst>
    <p:handoutMasterId r:id="rId14"/>
  </p:handoutMasterIdLst>
  <p:sldIdLst>
    <p:sldId id="2147481391" r:id="rId11"/>
    <p:sldId id="4026" r:id="rId12"/>
  </p:sldIdLst>
  <p:sldSz cx="14630400" cy="8229600"/>
  <p:notesSz cx="6881813" cy="9296400"/>
  <p:embeddedFontLst>
    <p:embeddedFont>
      <p:font typeface="Poppins" panose="00000500000000000000" pitchFamily="2" charset="0"/>
      <p:regular r:id="rId15"/>
      <p:bold r:id="rId16"/>
      <p:italic r:id="rId17"/>
      <p:boldItalic r:id="rId18"/>
    </p:embeddedFont>
    <p:embeddedFont>
      <p:font typeface="Segoe UI" panose="020B0502040204020203" pitchFamily="34" charset="0"/>
      <p:regular r:id="rId19"/>
      <p:bold r:id="rId20"/>
      <p:italic r:id="rId21"/>
      <p:boldItalic r:id="rId22"/>
    </p:embeddedFont>
  </p:embeddedFontLst>
  <p:defaultTextStyle>
    <a:defPPr>
      <a:defRPr lang="en-US"/>
    </a:defPPr>
    <a:lvl1pPr marL="0" algn="l" defTabSz="1172261" rtl="0" eaLnBrk="1" latinLnBrk="0" hangingPunct="1">
      <a:defRPr sz="2308" kern="1200">
        <a:solidFill>
          <a:schemeClr val="tx1"/>
        </a:solidFill>
        <a:latin typeface="+mn-lt"/>
        <a:ea typeface="+mn-ea"/>
        <a:cs typeface="+mn-cs"/>
      </a:defRPr>
    </a:lvl1pPr>
    <a:lvl2pPr marL="586130" algn="l" defTabSz="1172261" rtl="0" eaLnBrk="1" latinLnBrk="0" hangingPunct="1">
      <a:defRPr sz="2308" kern="1200">
        <a:solidFill>
          <a:schemeClr val="tx1"/>
        </a:solidFill>
        <a:latin typeface="+mn-lt"/>
        <a:ea typeface="+mn-ea"/>
        <a:cs typeface="+mn-cs"/>
      </a:defRPr>
    </a:lvl2pPr>
    <a:lvl3pPr marL="1172261" algn="l" defTabSz="1172261" rtl="0" eaLnBrk="1" latinLnBrk="0" hangingPunct="1">
      <a:defRPr sz="2308" kern="1200">
        <a:solidFill>
          <a:schemeClr val="tx1"/>
        </a:solidFill>
        <a:latin typeface="+mn-lt"/>
        <a:ea typeface="+mn-ea"/>
        <a:cs typeface="+mn-cs"/>
      </a:defRPr>
    </a:lvl3pPr>
    <a:lvl4pPr marL="1758391" algn="l" defTabSz="1172261" rtl="0" eaLnBrk="1" latinLnBrk="0" hangingPunct="1">
      <a:defRPr sz="2308" kern="1200">
        <a:solidFill>
          <a:schemeClr val="tx1"/>
        </a:solidFill>
        <a:latin typeface="+mn-lt"/>
        <a:ea typeface="+mn-ea"/>
        <a:cs typeface="+mn-cs"/>
      </a:defRPr>
    </a:lvl4pPr>
    <a:lvl5pPr marL="2344522" algn="l" defTabSz="1172261" rtl="0" eaLnBrk="1" latinLnBrk="0" hangingPunct="1">
      <a:defRPr sz="2308" kern="1200">
        <a:solidFill>
          <a:schemeClr val="tx1"/>
        </a:solidFill>
        <a:latin typeface="+mn-lt"/>
        <a:ea typeface="+mn-ea"/>
        <a:cs typeface="+mn-cs"/>
      </a:defRPr>
    </a:lvl5pPr>
    <a:lvl6pPr marL="2930652" algn="l" defTabSz="1172261" rtl="0" eaLnBrk="1" latinLnBrk="0" hangingPunct="1">
      <a:defRPr sz="2308" kern="1200">
        <a:solidFill>
          <a:schemeClr val="tx1"/>
        </a:solidFill>
        <a:latin typeface="+mn-lt"/>
        <a:ea typeface="+mn-ea"/>
        <a:cs typeface="+mn-cs"/>
      </a:defRPr>
    </a:lvl6pPr>
    <a:lvl7pPr marL="3516782" algn="l" defTabSz="1172261" rtl="0" eaLnBrk="1" latinLnBrk="0" hangingPunct="1">
      <a:defRPr sz="2308" kern="1200">
        <a:solidFill>
          <a:schemeClr val="tx1"/>
        </a:solidFill>
        <a:latin typeface="+mn-lt"/>
        <a:ea typeface="+mn-ea"/>
        <a:cs typeface="+mn-cs"/>
      </a:defRPr>
    </a:lvl7pPr>
    <a:lvl8pPr marL="4102913" algn="l" defTabSz="1172261" rtl="0" eaLnBrk="1" latinLnBrk="0" hangingPunct="1">
      <a:defRPr sz="2308" kern="1200">
        <a:solidFill>
          <a:schemeClr val="tx1"/>
        </a:solidFill>
        <a:latin typeface="+mn-lt"/>
        <a:ea typeface="+mn-ea"/>
        <a:cs typeface="+mn-cs"/>
      </a:defRPr>
    </a:lvl8pPr>
    <a:lvl9pPr marL="4689043" algn="l" defTabSz="1172261" rtl="0" eaLnBrk="1" latinLnBrk="0" hangingPunct="1">
      <a:defRPr sz="2308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288" userDrawn="1">
          <p15:clr>
            <a:srgbClr val="A4A3A4"/>
          </p15:clr>
        </p15:guide>
        <p15:guide id="3" pos="8928" userDrawn="1">
          <p15:clr>
            <a:srgbClr val="A4A3A4"/>
          </p15:clr>
        </p15:guide>
        <p15:guide id="4" pos="6768" userDrawn="1">
          <p15:clr>
            <a:srgbClr val="A4A3A4"/>
          </p15:clr>
        </p15:guide>
        <p15:guide id="5" pos="2448" userDrawn="1">
          <p15:clr>
            <a:srgbClr val="A4A3A4"/>
          </p15:clr>
        </p15:guide>
        <p15:guide id="6" orient="horz" pos="4728" userDrawn="1">
          <p15:clr>
            <a:srgbClr val="A4A3A4"/>
          </p15:clr>
        </p15:guide>
        <p15:guide id="7" orient="horz" pos="91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7" name="anthony maytone" initials="am" lastIdx="2" clrIdx="6">
    <p:extLst>
      <p:ext uri="{19B8F6BF-5375-455C-9EA6-DF929625EA0E}">
        <p15:presenceInfo xmlns:p15="http://schemas.microsoft.com/office/powerpoint/2012/main" userId="c1f6446f4f3881c6" providerId="Windows Live"/>
      </p:ext>
    </p:extLst>
  </p:cmAuthor>
  <p:cmAuthor id="1" name="Jeremy Cooper (Affirma Consulting)" initials="JC(C" lastIdx="23" clrIdx="0"/>
  <p:cmAuthor id="8" name="Brendan Murphy" initials="BM" lastIdx="1" clrIdx="7">
    <p:extLst>
      <p:ext uri="{19B8F6BF-5375-455C-9EA6-DF929625EA0E}">
        <p15:presenceInfo xmlns:p15="http://schemas.microsoft.com/office/powerpoint/2012/main" userId="Brendan Murphy" providerId="None"/>
      </p:ext>
    </p:extLst>
  </p:cmAuthor>
  <p:cmAuthor id="2" name="Drew Michaels" initials="DM" lastIdx="18" clrIdx="1"/>
  <p:cmAuthor id="3" name="Jann Skotdal" initials="JS" lastIdx="7" clrIdx="2"/>
  <p:cmAuthor id="4" name="Enrique Rivero" initials="" lastIdx="0" clrIdx="3"/>
  <p:cmAuthor id="5" name="Brett Campbell" initials="BC" lastIdx="17" clrIdx="4"/>
  <p:cmAuthor id="6" name="Ross Chapman" initials="RC" lastIdx="1" clrIdx="5">
    <p:extLst>
      <p:ext uri="{19B8F6BF-5375-455C-9EA6-DF929625EA0E}">
        <p15:presenceInfo xmlns:p15="http://schemas.microsoft.com/office/powerpoint/2012/main" userId="Ross Chapma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6A9"/>
    <a:srgbClr val="EEEEEE"/>
    <a:srgbClr val="FFFFFF"/>
    <a:srgbClr val="B0B0B0"/>
    <a:srgbClr val="E7E6E6"/>
    <a:srgbClr val="B9B9B9"/>
    <a:srgbClr val="F2F2F2"/>
    <a:srgbClr val="D0CECE"/>
    <a:srgbClr val="006580"/>
    <a:srgbClr val="004E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0F56423-77A9-B04B-3977-B2A2C354880D}" v="2" dt="2026-01-15T23:05:09.56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26" d="100"/>
          <a:sy n="126" d="100"/>
        </p:scale>
        <p:origin x="654" y="132"/>
      </p:cViewPr>
      <p:guideLst>
        <p:guide pos="288"/>
        <p:guide pos="8928"/>
        <p:guide pos="6768"/>
        <p:guide pos="2448"/>
        <p:guide orient="horz" pos="4728"/>
        <p:guide orient="horz" pos="912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4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4.fntdata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font" Target="fonts/font7.fntdata"/><Relationship Id="rId7" Type="http://schemas.openxmlformats.org/officeDocument/2006/relationships/slideMaster" Target="slideMasters/slideMaster3.xml"/><Relationship Id="rId12" Type="http://schemas.openxmlformats.org/officeDocument/2006/relationships/slide" Target="slides/slide2.xml"/><Relationship Id="rId17" Type="http://schemas.openxmlformats.org/officeDocument/2006/relationships/font" Target="fonts/font3.fntdata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2.xml"/><Relationship Id="rId11" Type="http://schemas.openxmlformats.org/officeDocument/2006/relationships/slide" Target="slides/slide1.xml"/><Relationship Id="rId24" Type="http://schemas.openxmlformats.org/officeDocument/2006/relationships/presProps" Target="presProps.xml"/><Relationship Id="rId5" Type="http://schemas.openxmlformats.org/officeDocument/2006/relationships/slideMaster" Target="slideMasters/slideMaster1.xml"/><Relationship Id="rId15" Type="http://schemas.openxmlformats.org/officeDocument/2006/relationships/font" Target="fonts/font1.fntdata"/><Relationship Id="rId23" Type="http://schemas.openxmlformats.org/officeDocument/2006/relationships/commentAuthors" Target="commentAuthors.xml"/><Relationship Id="rId28" Type="http://schemas.microsoft.com/office/2016/11/relationships/changesInfo" Target="changesInfos/changesInfo1.xml"/><Relationship Id="rId10" Type="http://schemas.openxmlformats.org/officeDocument/2006/relationships/slideMaster" Target="slideMasters/slideMaster6.xml"/><Relationship Id="rId19" Type="http://schemas.openxmlformats.org/officeDocument/2006/relationships/font" Target="fonts/font5.fntdata"/><Relationship Id="rId4" Type="http://schemas.openxmlformats.org/officeDocument/2006/relationships/customXml" Target="../customXml/item4.xml"/><Relationship Id="rId9" Type="http://schemas.openxmlformats.org/officeDocument/2006/relationships/slideMaster" Target="slideMasters/slideMaster5.xml"/><Relationship Id="rId14" Type="http://schemas.openxmlformats.org/officeDocument/2006/relationships/handoutMaster" Target="handoutMasters/handoutMaster1.xml"/><Relationship Id="rId22" Type="http://schemas.openxmlformats.org/officeDocument/2006/relationships/font" Target="fonts/font8.fntdata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rendan Murphy" userId="S::bmurphy@affirma.com::e9f923b6-6d89-4d4e-a3b7-d9304b9d44ba" providerId="AD" clId="Web-{20F56423-77A9-B04B-3977-B2A2C354880D}"/>
    <pc:docChg chg="addSld delSld">
      <pc:chgData name="Brendan Murphy" userId="S::bmurphy@affirma.com::e9f923b6-6d89-4d4e-a3b7-d9304b9d44ba" providerId="AD" clId="Web-{20F56423-77A9-B04B-3977-B2A2C354880D}" dt="2026-01-15T23:05:09.561" v="1"/>
      <pc:docMkLst>
        <pc:docMk/>
      </pc:docMkLst>
      <pc:sldChg chg="del">
        <pc:chgData name="Brendan Murphy" userId="S::bmurphy@affirma.com::e9f923b6-6d89-4d4e-a3b7-d9304b9d44ba" providerId="AD" clId="Web-{20F56423-77A9-B04B-3977-B2A2C354880D}" dt="2026-01-15T23:05:09.561" v="1"/>
        <pc:sldMkLst>
          <pc:docMk/>
          <pc:sldMk cId="3768595341" sldId="1195"/>
        </pc:sldMkLst>
      </pc:sldChg>
      <pc:sldChg chg="add">
        <pc:chgData name="Brendan Murphy" userId="S::bmurphy@affirma.com::e9f923b6-6d89-4d4e-a3b7-d9304b9d44ba" providerId="AD" clId="Web-{20F56423-77A9-B04B-3977-B2A2C354880D}" dt="2026-01-15T23:05:01.982" v="0"/>
        <pc:sldMkLst>
          <pc:docMk/>
          <pc:sldMk cId="3111054028" sldId="2147481391"/>
        </pc:sldMkLst>
      </pc:sldChg>
      <pc:sldMasterChg chg="addSldLayout">
        <pc:chgData name="Brendan Murphy" userId="S::bmurphy@affirma.com::e9f923b6-6d89-4d4e-a3b7-d9304b9d44ba" providerId="AD" clId="Web-{20F56423-77A9-B04B-3977-B2A2C354880D}" dt="2026-01-15T23:05:01.982" v="0"/>
        <pc:sldMasterMkLst>
          <pc:docMk/>
          <pc:sldMasterMk cId="2845489276" sldId="2147483711"/>
        </pc:sldMasterMkLst>
        <pc:sldLayoutChg chg="add replId">
          <pc:chgData name="Brendan Murphy" userId="S::bmurphy@affirma.com::e9f923b6-6d89-4d4e-a3b7-d9304b9d44ba" providerId="AD" clId="Web-{20F56423-77A9-B04B-3977-B2A2C354880D}" dt="2026-01-15T23:05:01.982" v="0"/>
          <pc:sldLayoutMkLst>
            <pc:docMk/>
            <pc:sldMasterMk cId="2845489276" sldId="2147483711"/>
            <pc:sldLayoutMk cId="3015144641" sldId="2147483993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2913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97313" y="0"/>
            <a:ext cx="2982912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5389F9-6263-44F9-AF1B-A686C56EB839}" type="datetimeFigureOut">
              <a:rPr lang="en-US" smtClean="0"/>
              <a:t>1/15/2026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675"/>
            <a:ext cx="2982913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97313" y="8829675"/>
            <a:ext cx="2982912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8D7149-0FC3-48A5-B8C0-CB3A59341E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99904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2119" cy="466434"/>
          </a:xfrm>
          <a:prstGeom prst="rect">
            <a:avLst/>
          </a:prstGeom>
        </p:spPr>
        <p:txBody>
          <a:bodyPr vert="horz" lIns="92446" tIns="46223" rIns="92446" bIns="46223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98102" y="0"/>
            <a:ext cx="2982119" cy="466434"/>
          </a:xfrm>
          <a:prstGeom prst="rect">
            <a:avLst/>
          </a:prstGeom>
        </p:spPr>
        <p:txBody>
          <a:bodyPr vert="horz" lIns="92446" tIns="46223" rIns="92446" bIns="46223" rtlCol="0"/>
          <a:lstStyle>
            <a:lvl1pPr algn="r">
              <a:defRPr sz="1200"/>
            </a:lvl1pPr>
          </a:lstStyle>
          <a:p>
            <a:fld id="{F2BBF2F9-4DF4-4C8D-A5EC-65378DB32725}" type="datetimeFigureOut">
              <a:rPr lang="en-US" smtClean="0"/>
              <a:t>1/15/2026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54050" y="1162050"/>
            <a:ext cx="5573713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446" tIns="46223" rIns="92446" bIns="46223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8182" y="4473892"/>
            <a:ext cx="5505450" cy="3660458"/>
          </a:xfrm>
          <a:prstGeom prst="rect">
            <a:avLst/>
          </a:prstGeom>
        </p:spPr>
        <p:txBody>
          <a:bodyPr vert="horz" lIns="92446" tIns="46223" rIns="92446" bIns="46223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2982119" cy="466433"/>
          </a:xfrm>
          <a:prstGeom prst="rect">
            <a:avLst/>
          </a:prstGeom>
        </p:spPr>
        <p:txBody>
          <a:bodyPr vert="horz" lIns="92446" tIns="46223" rIns="92446" bIns="46223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98102" y="8829967"/>
            <a:ext cx="2982119" cy="466433"/>
          </a:xfrm>
          <a:prstGeom prst="rect">
            <a:avLst/>
          </a:prstGeom>
        </p:spPr>
        <p:txBody>
          <a:bodyPr vert="horz" lIns="92446" tIns="46223" rIns="92446" bIns="46223" rtlCol="0" anchor="b"/>
          <a:lstStyle>
            <a:lvl1pPr algn="r">
              <a:defRPr sz="1200"/>
            </a:lvl1pPr>
          </a:lstStyle>
          <a:p>
            <a:fld id="{5EE3F6CF-073A-4B4F-A2B7-08B9C7DBCB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775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172261" rtl="0" eaLnBrk="1" latinLnBrk="0" hangingPunct="1">
      <a:defRPr sz="1538" kern="1200">
        <a:solidFill>
          <a:schemeClr val="tx1"/>
        </a:solidFill>
        <a:latin typeface="+mn-lt"/>
        <a:ea typeface="+mn-ea"/>
        <a:cs typeface="+mn-cs"/>
      </a:defRPr>
    </a:lvl1pPr>
    <a:lvl2pPr marL="586130" algn="l" defTabSz="1172261" rtl="0" eaLnBrk="1" latinLnBrk="0" hangingPunct="1">
      <a:defRPr sz="1538" kern="1200">
        <a:solidFill>
          <a:schemeClr val="tx1"/>
        </a:solidFill>
        <a:latin typeface="+mn-lt"/>
        <a:ea typeface="+mn-ea"/>
        <a:cs typeface="+mn-cs"/>
      </a:defRPr>
    </a:lvl2pPr>
    <a:lvl3pPr marL="1172261" algn="l" defTabSz="1172261" rtl="0" eaLnBrk="1" latinLnBrk="0" hangingPunct="1">
      <a:defRPr sz="1538" kern="1200">
        <a:solidFill>
          <a:schemeClr val="tx1"/>
        </a:solidFill>
        <a:latin typeface="+mn-lt"/>
        <a:ea typeface="+mn-ea"/>
        <a:cs typeface="+mn-cs"/>
      </a:defRPr>
    </a:lvl3pPr>
    <a:lvl4pPr marL="1758391" algn="l" defTabSz="1172261" rtl="0" eaLnBrk="1" latinLnBrk="0" hangingPunct="1">
      <a:defRPr sz="1538" kern="1200">
        <a:solidFill>
          <a:schemeClr val="tx1"/>
        </a:solidFill>
        <a:latin typeface="+mn-lt"/>
        <a:ea typeface="+mn-ea"/>
        <a:cs typeface="+mn-cs"/>
      </a:defRPr>
    </a:lvl4pPr>
    <a:lvl5pPr marL="2344522" algn="l" defTabSz="1172261" rtl="0" eaLnBrk="1" latinLnBrk="0" hangingPunct="1">
      <a:defRPr sz="1538" kern="1200">
        <a:solidFill>
          <a:schemeClr val="tx1"/>
        </a:solidFill>
        <a:latin typeface="+mn-lt"/>
        <a:ea typeface="+mn-ea"/>
        <a:cs typeface="+mn-cs"/>
      </a:defRPr>
    </a:lvl5pPr>
    <a:lvl6pPr marL="2930652" algn="l" defTabSz="1172261" rtl="0" eaLnBrk="1" latinLnBrk="0" hangingPunct="1">
      <a:defRPr sz="1538" kern="1200">
        <a:solidFill>
          <a:schemeClr val="tx1"/>
        </a:solidFill>
        <a:latin typeface="+mn-lt"/>
        <a:ea typeface="+mn-ea"/>
        <a:cs typeface="+mn-cs"/>
      </a:defRPr>
    </a:lvl6pPr>
    <a:lvl7pPr marL="3516782" algn="l" defTabSz="1172261" rtl="0" eaLnBrk="1" latinLnBrk="0" hangingPunct="1">
      <a:defRPr sz="1538" kern="1200">
        <a:solidFill>
          <a:schemeClr val="tx1"/>
        </a:solidFill>
        <a:latin typeface="+mn-lt"/>
        <a:ea typeface="+mn-ea"/>
        <a:cs typeface="+mn-cs"/>
      </a:defRPr>
    </a:lvl7pPr>
    <a:lvl8pPr marL="4102913" algn="l" defTabSz="1172261" rtl="0" eaLnBrk="1" latinLnBrk="0" hangingPunct="1">
      <a:defRPr sz="1538" kern="1200">
        <a:solidFill>
          <a:schemeClr val="tx1"/>
        </a:solidFill>
        <a:latin typeface="+mn-lt"/>
        <a:ea typeface="+mn-ea"/>
        <a:cs typeface="+mn-cs"/>
      </a:defRPr>
    </a:lvl8pPr>
    <a:lvl9pPr marL="4689043" algn="l" defTabSz="1172261" rtl="0" eaLnBrk="1" latinLnBrk="0" hangingPunct="1">
      <a:defRPr sz="1538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50D34F-9525-99BA-B81C-3AE63A67EC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C2E60EB-9D2B-8A4B-8117-4631F23A4D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54050" y="1162050"/>
            <a:ext cx="5573713" cy="3136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5027CBD-0726-5769-451C-B2989323B6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B36EE2-8069-A947-D3E2-C6C53908078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3F6CF-073A-4B4F-A2B7-08B9C7DBCB9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1476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54050" y="1162050"/>
            <a:ext cx="5573713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E3F6CF-073A-4B4F-A2B7-08B9C7DBCB9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592991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5.xml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5.xml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5.xml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5.xml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5.xml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5.xml"/></Relationships>
</file>

<file path=ppt/slideLayouts/_rels/slideLayout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5.xml"/></Relationships>
</file>

<file path=ppt/slideLayouts/_rels/slideLayout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5.xml"/></Relationships>
</file>

<file path=ppt/slideLayouts/_rels/slideLayout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5.xml"/></Relationships>
</file>

<file path=ppt/slideLayouts/_rels/slideLayout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5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5.xml"/></Relationships>
</file>

<file path=ppt/slideLayouts/_rels/slideLayout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5.xml"/></Relationships>
</file>

<file path=ppt/slideLayouts/_rels/slideLayout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5.xml"/></Relationships>
</file>

<file path=ppt/slideLayouts/_rels/slideLayout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5.xml"/></Relationships>
</file>

<file path=ppt/slideLayouts/_rels/slideLayout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6.xml"/></Relationships>
</file>

<file path=ppt/slideLayouts/_rels/slideLayout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6.xml"/></Relationships>
</file>

<file path=ppt/slideLayouts/_rels/slideLayout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6.xml"/></Relationships>
</file>

<file path=ppt/slideLayouts/_rels/slideLayout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6.xml"/></Relationships>
</file>

<file path=ppt/slideLayouts/_rels/slideLayout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6.xml"/></Relationships>
</file>

<file path=ppt/slideLayouts/_rels/slideLayout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6.xml"/></Relationships>
</file>

<file path=ppt/slideLayouts/_rels/slideLayout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6.xml"/></Relationships>
</file>

<file path=ppt/slideLayouts/_rels/slideLayout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6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6.xml"/></Relationships>
</file>

<file path=ppt/slideLayouts/_rels/slideLayout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6.xml"/></Relationships>
</file>

<file path=ppt/slideLayouts/_rels/slideLayout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6.xml"/></Relationships>
</file>

<file path=ppt/slideLayouts/_rels/slideLayout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6.xml"/></Relationships>
</file>

<file path=ppt/slideLayouts/_rels/slideLayout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6.xml"/></Relationships>
</file>

<file path=ppt/slideLayouts/_rels/slideLayout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6.xml"/></Relationships>
</file>

<file path=ppt/slideLayouts/_rels/slideLayout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6.xml"/></Relationships>
</file>

<file path=ppt/slideLayouts/_rels/slideLayout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6.xml"/></Relationships>
</file>

<file path=ppt/slideLayouts/_rels/slideLayout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6.xml"/></Relationships>
</file>

<file path=ppt/slideLayouts/_rels/slideLayout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490"/>
          <a:stretch/>
        </p:blipFill>
        <p:spPr>
          <a:xfrm>
            <a:off x="1" y="0"/>
            <a:ext cx="14630400" cy="8229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19929" y="3526064"/>
            <a:ext cx="9586335" cy="645517"/>
          </a:xfrm>
        </p:spPr>
        <p:txBody>
          <a:bodyPr wrap="none" anchor="t" anchorCtr="0">
            <a:noAutofit/>
          </a:bodyPr>
          <a:lstStyle>
            <a:lvl1pPr algn="l">
              <a:defRPr sz="3294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19929" y="4473420"/>
            <a:ext cx="9586335" cy="1987357"/>
          </a:xfrm>
        </p:spPr>
        <p:txBody>
          <a:bodyPr>
            <a:normAutofit/>
          </a:bodyPr>
          <a:lstStyle>
            <a:lvl1pPr marL="0" indent="0" algn="l">
              <a:buNone/>
              <a:defRPr sz="2824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537942" indent="0" algn="ctr">
              <a:buNone/>
              <a:defRPr sz="2353"/>
            </a:lvl2pPr>
            <a:lvl3pPr marL="1075883" indent="0" algn="ctr">
              <a:buNone/>
              <a:defRPr sz="2118"/>
            </a:lvl3pPr>
            <a:lvl4pPr marL="1613825" indent="0" algn="ctr">
              <a:buNone/>
              <a:defRPr sz="1883"/>
            </a:lvl4pPr>
            <a:lvl5pPr marL="2151766" indent="0" algn="ctr">
              <a:buNone/>
              <a:defRPr sz="1883"/>
            </a:lvl5pPr>
            <a:lvl6pPr marL="2689708" indent="0" algn="ctr">
              <a:buNone/>
              <a:defRPr sz="1883"/>
            </a:lvl6pPr>
            <a:lvl7pPr marL="3227649" indent="0" algn="ctr">
              <a:buNone/>
              <a:defRPr sz="1883"/>
            </a:lvl7pPr>
            <a:lvl8pPr marL="3765591" indent="0" algn="ctr">
              <a:buNone/>
              <a:defRPr sz="1883"/>
            </a:lvl8pPr>
            <a:lvl9pPr marL="4303532" indent="0" algn="ctr">
              <a:buNone/>
              <a:defRPr sz="1883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EB5FE165-096F-487F-8435-22B7C977BBAC}" type="datetime1">
              <a:rPr lang="en-US" smtClean="0"/>
              <a:t>1/15/2026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927" y="2651366"/>
            <a:ext cx="2331328" cy="60525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0965F55-11BA-49A6-947C-F5315306624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4480" y="7680960"/>
            <a:ext cx="845311" cy="21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7569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8FB3B390-3D70-4147-B0BB-53F5951107F8}" type="datetime1">
              <a:rPr lang="en-US" smtClean="0"/>
              <a:t>1/15/2026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" y="4"/>
            <a:ext cx="11977005" cy="981777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" y="0"/>
            <a:ext cx="14630400" cy="1188720"/>
          </a:xfrm>
          <a:prstGeom prst="rect">
            <a:avLst/>
          </a:prstGeom>
          <a:solidFill>
            <a:srgbClr val="006580"/>
          </a:solidFill>
          <a:ln>
            <a:solidFill>
              <a:srgbClr val="0263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rIns="91440" rtlCol="0" anchor="ctr"/>
          <a:lstStyle/>
          <a:p>
            <a:pPr algn="ctr"/>
            <a:endParaRPr lang="en-US" sz="2118">
              <a:solidFill>
                <a:schemeClr val="bg1"/>
              </a:solidFill>
              <a:latin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13716000" cy="640080"/>
          </a:xfrm>
          <a:noFill/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16555EA-DF61-4D1D-A390-A2A781A275E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77"/>
          <a:stretch/>
        </p:blipFill>
        <p:spPr>
          <a:xfrm>
            <a:off x="12984480" y="7680960"/>
            <a:ext cx="851895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803117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as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1719396"/>
            <a:ext cx="13716000" cy="5220547"/>
          </a:xfrm>
        </p:spPr>
        <p:txBody>
          <a:bodyPr vert="horz" lIns="91440" tIns="91440" rIns="91440" bIns="91440" rtlCol="0">
            <a:noAutofit/>
          </a:bodyPr>
          <a:lstStyle>
            <a:lvl1pPr>
              <a:defRPr lang="en-US" dirty="0" smtClean="0">
                <a:latin typeface="Segoe UI" panose="020B0502040204020203" pitchFamily="34" charset="0"/>
              </a:defRPr>
            </a:lvl1pPr>
            <a:lvl2pPr>
              <a:defRPr lang="en-US" dirty="0" smtClean="0">
                <a:latin typeface="Segoe UI" panose="020B0502040204020203" pitchFamily="34" charset="0"/>
              </a:defRPr>
            </a:lvl2pPr>
            <a:lvl3pPr>
              <a:defRPr lang="en-US" dirty="0" smtClean="0">
                <a:latin typeface="Segoe UI" panose="020B0502040204020203" pitchFamily="34" charset="0"/>
              </a:defRPr>
            </a:lvl3pPr>
            <a:lvl4pPr>
              <a:defRPr lang="en-US" dirty="0" smtClean="0">
                <a:latin typeface="Segoe UI" panose="020B0502040204020203" pitchFamily="34" charset="0"/>
              </a:defRPr>
            </a:lvl4pPr>
            <a:lvl5pPr>
              <a:defRPr lang="en-US" dirty="0">
                <a:latin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457200" y="1225297"/>
            <a:ext cx="13785427" cy="274242"/>
          </a:xfrm>
        </p:spPr>
        <p:txBody>
          <a:bodyPr lIns="9144" tIns="0" rIns="0" bIns="0">
            <a:spAutoFit/>
          </a:bodyPr>
          <a:lstStyle>
            <a:lvl1pPr marL="0" indent="0">
              <a:buNone/>
              <a:defRPr sz="1980" spc="-17" baseline="0">
                <a:solidFill>
                  <a:schemeClr val="accent2"/>
                </a:solidFill>
                <a:latin typeface="Segoe UI" panose="020B05020402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00579" y="7525080"/>
            <a:ext cx="12887657" cy="5140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24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136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as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75655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1"/>
            <a:ext cx="14630401" cy="141732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7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1449" y="7698946"/>
            <a:ext cx="1184080" cy="435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948187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19930" y="3526065"/>
            <a:ext cx="9586336" cy="645517"/>
          </a:xfrm>
        </p:spPr>
        <p:txBody>
          <a:bodyPr wrap="none" anchor="t" anchorCtr="0">
            <a:noAutofit/>
          </a:bodyPr>
          <a:lstStyle>
            <a:lvl1pPr algn="l">
              <a:defRPr sz="324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19930" y="4473421"/>
            <a:ext cx="9586336" cy="1987357"/>
          </a:xfrm>
        </p:spPr>
        <p:txBody>
          <a:bodyPr>
            <a:normAutofit/>
          </a:bodyPr>
          <a:lstStyle>
            <a:lvl1pPr marL="0" indent="0" algn="l">
              <a:buNone/>
              <a:defRPr sz="288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537920" indent="0" algn="ctr">
              <a:buNone/>
              <a:defRPr sz="2400"/>
            </a:lvl2pPr>
            <a:lvl3pPr marL="1075840" indent="0" algn="ctr">
              <a:buNone/>
              <a:defRPr sz="2160"/>
            </a:lvl3pPr>
            <a:lvl4pPr marL="1613760" indent="0" algn="ctr">
              <a:buNone/>
              <a:defRPr sz="1920"/>
            </a:lvl4pPr>
            <a:lvl5pPr marL="2151680" indent="0" algn="ctr">
              <a:buNone/>
              <a:defRPr sz="1920"/>
            </a:lvl5pPr>
            <a:lvl6pPr marL="2689601" indent="0" algn="ctr">
              <a:buNone/>
              <a:defRPr sz="1920"/>
            </a:lvl6pPr>
            <a:lvl7pPr marL="3227520" indent="0" algn="ctr">
              <a:buNone/>
              <a:defRPr sz="1920"/>
            </a:lvl7pPr>
            <a:lvl8pPr marL="3765440" indent="0" algn="ctr">
              <a:buNone/>
              <a:defRPr sz="1920"/>
            </a:lvl8pPr>
            <a:lvl9pPr marL="4303360" indent="0" algn="ctr">
              <a:buNone/>
              <a:defRPr sz="192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0D24E572-F1F1-4997-A47E-B939FED46BDB}" type="datetime1">
              <a:rPr lang="en-US" smtClean="0"/>
              <a:t>1/15/2026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927" y="2651367"/>
            <a:ext cx="2331328" cy="60525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0965F55-11BA-49A6-947C-F5315306624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4480" y="7680960"/>
            <a:ext cx="845311" cy="21945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668A5FB-A35F-4120-A0D4-DDE534D458D5}"/>
              </a:ext>
            </a:extLst>
          </p:cNvPr>
          <p:cNvSpPr/>
          <p:nvPr userDrawn="1"/>
        </p:nvSpPr>
        <p:spPr>
          <a:xfrm>
            <a:off x="2" y="0"/>
            <a:ext cx="14630400" cy="1188720"/>
          </a:xfrm>
          <a:prstGeom prst="rect">
            <a:avLst/>
          </a:prstGeom>
          <a:solidFill>
            <a:srgbClr val="004E5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160">
              <a:solidFill>
                <a:schemeClr val="bg1"/>
              </a:solidFill>
              <a:latin typeface="Segoe UI" panose="020B0502040204020203" pitchFamily="34" charset="0"/>
            </a:endParaRPr>
          </a:p>
        </p:txBody>
      </p:sp>
      <p:sp>
        <p:nvSpPr>
          <p:cNvPr id="13" name="Slide Number Placeholder 4">
            <a:extLst>
              <a:ext uri="{FF2B5EF4-FFF2-40B4-BE49-F238E27FC236}">
                <a16:creationId xmlns:a16="http://schemas.microsoft.com/office/drawing/2014/main" id="{471800EB-F6BF-4776-B506-3056304E5AE7}"/>
              </a:ext>
            </a:extLst>
          </p:cNvPr>
          <p:cNvSpPr txBox="1">
            <a:spLocks/>
          </p:cNvSpPr>
          <p:nvPr userDrawn="1"/>
        </p:nvSpPr>
        <p:spPr>
          <a:xfrm>
            <a:off x="13533120" y="7628166"/>
            <a:ext cx="640080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1172261" rtl="0" eaLnBrk="1" latinLnBrk="0" hangingPunct="1">
              <a:defRPr sz="1412" kern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ea typeface="+mn-ea"/>
                <a:cs typeface="+mn-cs"/>
              </a:defRPr>
            </a:lvl1pPr>
            <a:lvl2pPr marL="586130" algn="l" defTabSz="1172261" rtl="0" eaLnBrk="1" latinLnBrk="0" hangingPunct="1"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72261" algn="l" defTabSz="1172261" rtl="0" eaLnBrk="1" latinLnBrk="0" hangingPunct="1"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58391" algn="l" defTabSz="1172261" rtl="0" eaLnBrk="1" latinLnBrk="0" hangingPunct="1"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4522" algn="l" defTabSz="1172261" rtl="0" eaLnBrk="1" latinLnBrk="0" hangingPunct="1"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30652" algn="l" defTabSz="1172261" rtl="0" eaLnBrk="1" latinLnBrk="0" hangingPunct="1"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16782" algn="l" defTabSz="1172261" rtl="0" eaLnBrk="1" latinLnBrk="0" hangingPunct="1"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02913" algn="l" defTabSz="1172261" rtl="0" eaLnBrk="1" latinLnBrk="0" hangingPunct="1"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89043" algn="l" defTabSz="1172261" rtl="0" eaLnBrk="1" latinLnBrk="0" hangingPunct="1"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9A40DB5-B054-4B52-B27D-446721D6CC27}" type="slidenum">
              <a:rPr lang="en-US" sz="1694" smtClean="0"/>
              <a:pPr/>
              <a:t>‹#›</a:t>
            </a:fld>
            <a:endParaRPr lang="en-US" sz="1694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DF3BEF6-9E38-45B1-97EE-47997846C2E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77"/>
          <a:stretch/>
        </p:blipFill>
        <p:spPr>
          <a:xfrm>
            <a:off x="12984480" y="7680960"/>
            <a:ext cx="851896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022852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4" name="Picture 4" descr="Image result for kia motors HQ">
            <a:extLst>
              <a:ext uri="{FF2B5EF4-FFF2-40B4-BE49-F238E27FC236}">
                <a16:creationId xmlns:a16="http://schemas.microsoft.com/office/drawing/2014/main" id="{7F3ACFE8-90CC-4B43-AE07-40731FF60D54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43" r="10905" b="24509"/>
          <a:stretch/>
        </p:blipFill>
        <p:spPr bwMode="auto">
          <a:xfrm>
            <a:off x="0" y="0"/>
            <a:ext cx="14630400" cy="822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C680771-E145-494A-AF5F-BDE0DE155687}"/>
              </a:ext>
            </a:extLst>
          </p:cNvPr>
          <p:cNvSpPr/>
          <p:nvPr userDrawn="1"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4E5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70">
                <a:latin typeface="Segoe UI" panose="020B0502040204020203" pitchFamily="34" charset="0"/>
              </a:rPr>
              <a:t>		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3526065"/>
            <a:ext cx="13716000" cy="645517"/>
          </a:xfrm>
        </p:spPr>
        <p:txBody>
          <a:bodyPr wrap="none" anchor="t" anchorCtr="0">
            <a:noAutofit/>
          </a:bodyPr>
          <a:lstStyle>
            <a:lvl1pPr algn="l">
              <a:defRPr sz="324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19930" y="4473421"/>
            <a:ext cx="9586336" cy="1987357"/>
          </a:xfrm>
        </p:spPr>
        <p:txBody>
          <a:bodyPr>
            <a:normAutofit/>
          </a:bodyPr>
          <a:lstStyle>
            <a:lvl1pPr marL="0" indent="0" algn="l">
              <a:buNone/>
              <a:defRPr sz="288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537920" indent="0" algn="ctr">
              <a:buNone/>
              <a:defRPr sz="2400"/>
            </a:lvl2pPr>
            <a:lvl3pPr marL="1075840" indent="0" algn="ctr">
              <a:buNone/>
              <a:defRPr sz="2160"/>
            </a:lvl3pPr>
            <a:lvl4pPr marL="1613760" indent="0" algn="ctr">
              <a:buNone/>
              <a:defRPr sz="1920"/>
            </a:lvl4pPr>
            <a:lvl5pPr marL="2151680" indent="0" algn="ctr">
              <a:buNone/>
              <a:defRPr sz="1920"/>
            </a:lvl5pPr>
            <a:lvl6pPr marL="2689601" indent="0" algn="ctr">
              <a:buNone/>
              <a:defRPr sz="1920"/>
            </a:lvl6pPr>
            <a:lvl7pPr marL="3227520" indent="0" algn="ctr">
              <a:buNone/>
              <a:defRPr sz="1920"/>
            </a:lvl7pPr>
            <a:lvl8pPr marL="3765440" indent="0" algn="ctr">
              <a:buNone/>
              <a:defRPr sz="1920"/>
            </a:lvl8pPr>
            <a:lvl9pPr marL="4303360" indent="0" algn="ctr">
              <a:buNone/>
              <a:defRPr sz="192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F5525EB5-5344-49E5-899C-3768C83DEC29}" type="datetime1">
              <a:rPr lang="en-US" smtClean="0"/>
              <a:t>1/15/2026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61B8082-4CA1-4814-AD91-104B2863304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4480" y="7680960"/>
            <a:ext cx="845311" cy="21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926975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490"/>
          <a:stretch/>
        </p:blipFill>
        <p:spPr>
          <a:xfrm>
            <a:off x="1" y="0"/>
            <a:ext cx="14630400" cy="8229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19930" y="3526065"/>
            <a:ext cx="9586336" cy="645517"/>
          </a:xfrm>
        </p:spPr>
        <p:txBody>
          <a:bodyPr wrap="none" anchor="t" anchorCtr="0">
            <a:noAutofit/>
          </a:bodyPr>
          <a:lstStyle>
            <a:lvl1pPr algn="l">
              <a:defRPr sz="324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19930" y="4473421"/>
            <a:ext cx="9586336" cy="1987357"/>
          </a:xfrm>
        </p:spPr>
        <p:txBody>
          <a:bodyPr>
            <a:normAutofit/>
          </a:bodyPr>
          <a:lstStyle>
            <a:lvl1pPr marL="0" indent="0" algn="l">
              <a:buNone/>
              <a:defRPr sz="288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537920" indent="0" algn="ctr">
              <a:buNone/>
              <a:defRPr sz="2400"/>
            </a:lvl2pPr>
            <a:lvl3pPr marL="1075840" indent="0" algn="ctr">
              <a:buNone/>
              <a:defRPr sz="2160"/>
            </a:lvl3pPr>
            <a:lvl4pPr marL="1613760" indent="0" algn="ctr">
              <a:buNone/>
              <a:defRPr sz="1920"/>
            </a:lvl4pPr>
            <a:lvl5pPr marL="2151680" indent="0" algn="ctr">
              <a:buNone/>
              <a:defRPr sz="1920"/>
            </a:lvl5pPr>
            <a:lvl6pPr marL="2689601" indent="0" algn="ctr">
              <a:buNone/>
              <a:defRPr sz="1920"/>
            </a:lvl6pPr>
            <a:lvl7pPr marL="3227520" indent="0" algn="ctr">
              <a:buNone/>
              <a:defRPr sz="1920"/>
            </a:lvl7pPr>
            <a:lvl8pPr marL="3765440" indent="0" algn="ctr">
              <a:buNone/>
              <a:defRPr sz="1920"/>
            </a:lvl8pPr>
            <a:lvl9pPr marL="4303360" indent="0" algn="ctr">
              <a:buNone/>
              <a:defRPr sz="192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85A3BB2-1A7A-4794-9879-EE57F025331A}" type="datetime1">
              <a:rPr lang="en-US" smtClean="0"/>
              <a:t>1/15/2026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927" y="2651367"/>
            <a:ext cx="2331328" cy="60525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0965F55-11BA-49A6-947C-F5315306624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4480" y="7680960"/>
            <a:ext cx="845311" cy="21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715938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6B62FE56-11BB-4F56-957C-E2741DC5B8BB}"/>
              </a:ext>
            </a:extLst>
          </p:cNvPr>
          <p:cNvPicPr>
            <a:picLocks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490"/>
          <a:stretch/>
        </p:blipFill>
        <p:spPr>
          <a:xfrm>
            <a:off x="1" y="0"/>
            <a:ext cx="14630400" cy="82296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C680771-E145-494A-AF5F-BDE0DE155687}"/>
              </a:ext>
            </a:extLst>
          </p:cNvPr>
          <p:cNvSpPr/>
          <p:nvPr userDrawn="1"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4E5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70">
                <a:latin typeface="Segoe UI" panose="020B0502040204020203" pitchFamily="34" charset="0"/>
              </a:rPr>
              <a:t>		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3526065"/>
            <a:ext cx="13716000" cy="645517"/>
          </a:xfrm>
        </p:spPr>
        <p:txBody>
          <a:bodyPr wrap="none" anchor="t" anchorCtr="0">
            <a:noAutofit/>
          </a:bodyPr>
          <a:lstStyle>
            <a:lvl1pPr algn="l">
              <a:defRPr sz="324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19930" y="4473421"/>
            <a:ext cx="9586336" cy="1987357"/>
          </a:xfrm>
        </p:spPr>
        <p:txBody>
          <a:bodyPr>
            <a:normAutofit/>
          </a:bodyPr>
          <a:lstStyle>
            <a:lvl1pPr marL="0" indent="0" algn="l">
              <a:buNone/>
              <a:defRPr sz="288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537920" indent="0" algn="ctr">
              <a:buNone/>
              <a:defRPr sz="2400"/>
            </a:lvl2pPr>
            <a:lvl3pPr marL="1075840" indent="0" algn="ctr">
              <a:buNone/>
              <a:defRPr sz="2160"/>
            </a:lvl3pPr>
            <a:lvl4pPr marL="1613760" indent="0" algn="ctr">
              <a:buNone/>
              <a:defRPr sz="1920"/>
            </a:lvl4pPr>
            <a:lvl5pPr marL="2151680" indent="0" algn="ctr">
              <a:buNone/>
              <a:defRPr sz="1920"/>
            </a:lvl5pPr>
            <a:lvl6pPr marL="2689601" indent="0" algn="ctr">
              <a:buNone/>
              <a:defRPr sz="1920"/>
            </a:lvl6pPr>
            <a:lvl7pPr marL="3227520" indent="0" algn="ctr">
              <a:buNone/>
              <a:defRPr sz="1920"/>
            </a:lvl7pPr>
            <a:lvl8pPr marL="3765440" indent="0" algn="ctr">
              <a:buNone/>
              <a:defRPr sz="1920"/>
            </a:lvl8pPr>
            <a:lvl9pPr marL="4303360" indent="0" algn="ctr">
              <a:buNone/>
              <a:defRPr sz="192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8C10A2F7-3457-4BEA-91CC-7A3DFDCA93F6}" type="datetime1">
              <a:rPr lang="en-US" smtClean="0"/>
              <a:t>1/15/2026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61B8082-4CA1-4814-AD91-104B2863304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4480" y="7680960"/>
            <a:ext cx="845311" cy="21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093109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4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AC98557-C9EF-46C0-ACD8-4FD23549268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00"/>
          <a:stretch/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FAE75BB-1AD1-46D5-8E07-38E7D1FB92CC}"/>
              </a:ext>
            </a:extLst>
          </p:cNvPr>
          <p:cNvSpPr/>
          <p:nvPr userDrawn="1"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4E5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70">
                <a:latin typeface="Segoe UI" panose="020B0502040204020203" pitchFamily="34" charset="0"/>
              </a:rPr>
              <a:t>		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8605" y="5508192"/>
            <a:ext cx="12618252" cy="1798708"/>
          </a:xfrm>
        </p:spPr>
        <p:txBody>
          <a:bodyPr/>
          <a:lstStyle>
            <a:lvl1pPr marL="0" indent="0">
              <a:buNone/>
              <a:defRPr sz="2880">
                <a:solidFill>
                  <a:schemeClr val="bg1"/>
                </a:solidFill>
                <a:latin typeface="Segoe UI" panose="020B0502040204020203" pitchFamily="34" charset="0"/>
              </a:defRPr>
            </a:lvl1pPr>
            <a:lvl2pPr marL="53792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0758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3pPr>
            <a:lvl4pPr marL="161376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4pPr>
            <a:lvl5pPr marL="21516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5pPr>
            <a:lvl6pPr marL="2689601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6pPr>
            <a:lvl7pPr marL="32275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7pPr>
            <a:lvl8pPr marL="376544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8pPr>
            <a:lvl9pPr marL="430336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FDE76F30-D6E9-4864-AAA7-2D8FF7BA9ED1}" type="datetime1">
              <a:rPr lang="en-US" smtClean="0"/>
              <a:t>1/15/2026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8604" y="2797242"/>
            <a:ext cx="13446436" cy="1075862"/>
          </a:xfrm>
        </p:spPr>
        <p:txBody>
          <a:bodyPr anchor="t" anchorCtr="0">
            <a:noAutofit/>
          </a:bodyPr>
          <a:lstStyle>
            <a:lvl1pPr algn="l">
              <a:defRPr sz="6360">
                <a:solidFill>
                  <a:schemeClr val="bg1"/>
                </a:soli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AC7F00A-F86F-4137-BF70-C36BF607941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4480" y="7680960"/>
            <a:ext cx="845311" cy="21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564503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B7FDDA0-9A72-4EF9-A2D2-0E17F0F1CF8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00"/>
          <a:stretch/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E89F687-D33C-4157-BC5C-7A3EB7EF9B39}"/>
              </a:ext>
            </a:extLst>
          </p:cNvPr>
          <p:cNvSpPr/>
          <p:nvPr userDrawn="1"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4E5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70">
                <a:latin typeface="Segoe UI" panose="020B0502040204020203" pitchFamily="34" charset="0"/>
              </a:rPr>
              <a:t>		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0041" y="320040"/>
            <a:ext cx="12618253" cy="548640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0041" y="1371600"/>
            <a:ext cx="12618253" cy="5220547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Segoe UI" panose="020B0502040204020203" pitchFamily="34" charset="0"/>
              </a:defRPr>
            </a:lvl1pPr>
            <a:lvl2pPr>
              <a:defRPr>
                <a:solidFill>
                  <a:schemeClr val="bg1"/>
                </a:solidFill>
                <a:latin typeface="Segoe UI" panose="020B0502040204020203" pitchFamily="34" charset="0"/>
              </a:defRPr>
            </a:lvl2pPr>
            <a:lvl3pPr>
              <a:defRPr>
                <a:solidFill>
                  <a:schemeClr val="bg1"/>
                </a:solidFill>
                <a:latin typeface="Segoe UI" panose="020B0502040204020203" pitchFamily="34" charset="0"/>
              </a:defRPr>
            </a:lvl3pPr>
            <a:lvl4pPr>
              <a:defRPr>
                <a:solidFill>
                  <a:schemeClr val="bg1"/>
                </a:solidFill>
                <a:latin typeface="Segoe UI" panose="020B0502040204020203" pitchFamily="34" charset="0"/>
              </a:defRPr>
            </a:lvl4pPr>
            <a:lvl5pPr>
              <a:defRPr>
                <a:solidFill>
                  <a:schemeClr val="bg1"/>
                </a:solidFill>
                <a:latin typeface="Segoe UI" panose="020B05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9C19490A-5A8C-4576-8DC4-86CA4A544F65}" type="datetime1">
              <a:rPr lang="en-US" smtClean="0"/>
              <a:t>1/15/2026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0937B85-B95A-4743-A758-7FD5A4CDD66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4480" y="7680960"/>
            <a:ext cx="845311" cy="21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729650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5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https://s-media-cache-ak0.pinimg.com/originals/56/3f/a2/563fa26398dc80e6c5b03695b4b05951.jpg">
            <a:extLst>
              <a:ext uri="{FF2B5EF4-FFF2-40B4-BE49-F238E27FC236}">
                <a16:creationId xmlns:a16="http://schemas.microsoft.com/office/drawing/2014/main" id="{2E825CFE-0636-45FA-8A13-E6196B14C82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371599"/>
            <a:ext cx="14630400" cy="11284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FAE75BB-1AD1-46D5-8E07-38E7D1FB92CC}"/>
              </a:ext>
            </a:extLst>
          </p:cNvPr>
          <p:cNvSpPr/>
          <p:nvPr userDrawn="1"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4E5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70">
                <a:latin typeface="Segoe UI" panose="020B0502040204020203" pitchFamily="34" charset="0"/>
              </a:rPr>
              <a:t>		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8605" y="5508192"/>
            <a:ext cx="12618252" cy="1798708"/>
          </a:xfrm>
        </p:spPr>
        <p:txBody>
          <a:bodyPr/>
          <a:lstStyle>
            <a:lvl1pPr marL="0" indent="0">
              <a:buNone/>
              <a:defRPr sz="2880">
                <a:solidFill>
                  <a:schemeClr val="bg1"/>
                </a:solidFill>
                <a:latin typeface="Segoe UI" panose="020B0502040204020203" pitchFamily="34" charset="0"/>
              </a:defRPr>
            </a:lvl1pPr>
            <a:lvl2pPr marL="53792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0758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3pPr>
            <a:lvl4pPr marL="161376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4pPr>
            <a:lvl5pPr marL="21516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5pPr>
            <a:lvl6pPr marL="2689601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6pPr>
            <a:lvl7pPr marL="32275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7pPr>
            <a:lvl8pPr marL="376544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8pPr>
            <a:lvl9pPr marL="430336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29F1CBB1-ADFA-4D80-B518-8411398D041F}" type="datetime1">
              <a:rPr lang="en-US" smtClean="0"/>
              <a:t>1/15/2026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8604" y="2797242"/>
            <a:ext cx="13446436" cy="1075862"/>
          </a:xfrm>
        </p:spPr>
        <p:txBody>
          <a:bodyPr anchor="t" anchorCtr="0">
            <a:noAutofit/>
          </a:bodyPr>
          <a:lstStyle>
            <a:lvl1pPr algn="l">
              <a:defRPr sz="6360">
                <a:solidFill>
                  <a:schemeClr val="bg1"/>
                </a:soli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4AEF935-9427-4AC1-8E61-AE96D9F3487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4480" y="7680960"/>
            <a:ext cx="845311" cy="21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9746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8F97E55-68B0-4E78-8819-96463181F0E0}"/>
              </a:ext>
            </a:extLst>
          </p:cNvPr>
          <p:cNvSpPr/>
          <p:nvPr userDrawn="1"/>
        </p:nvSpPr>
        <p:spPr>
          <a:xfrm>
            <a:off x="2" y="0"/>
            <a:ext cx="14630400" cy="1188720"/>
          </a:xfrm>
          <a:prstGeom prst="rect">
            <a:avLst/>
          </a:prstGeom>
          <a:solidFill>
            <a:srgbClr val="004E5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118">
              <a:solidFill>
                <a:schemeClr val="bg1"/>
              </a:solidFill>
              <a:latin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13716000" cy="640080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63040"/>
            <a:ext cx="13716000" cy="5220547"/>
          </a:xfrm>
        </p:spPr>
        <p:txBody>
          <a:bodyPr tIns="91440" bIns="91440">
            <a:noAutofit/>
          </a:bodyPr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400">
                <a:latin typeface="Segoe UI" panose="020B0502040204020203" pitchFamily="34" charset="0"/>
              </a:defRPr>
            </a:lvl1pPr>
            <a:lvl2pPr marL="537941" indent="0">
              <a:lnSpc>
                <a:spcPct val="120000"/>
              </a:lnSpc>
              <a:spcBef>
                <a:spcPts val="1200"/>
              </a:spcBef>
              <a:buNone/>
              <a:defRPr sz="1400">
                <a:latin typeface="Segoe UI" panose="020B0502040204020203" pitchFamily="34" charset="0"/>
              </a:defRPr>
            </a:lvl2pPr>
            <a:lvl3pPr marL="1075883" indent="0">
              <a:lnSpc>
                <a:spcPct val="120000"/>
              </a:lnSpc>
              <a:spcBef>
                <a:spcPts val="1200"/>
              </a:spcBef>
              <a:buNone/>
              <a:defRPr sz="1400">
                <a:latin typeface="Segoe UI" panose="020B0502040204020203" pitchFamily="34" charset="0"/>
              </a:defRPr>
            </a:lvl3pPr>
            <a:lvl4pPr marL="1613824" indent="0">
              <a:lnSpc>
                <a:spcPct val="120000"/>
              </a:lnSpc>
              <a:spcBef>
                <a:spcPts val="1200"/>
              </a:spcBef>
              <a:buNone/>
              <a:defRPr sz="1400">
                <a:latin typeface="Segoe UI" panose="020B0502040204020203" pitchFamily="34" charset="0"/>
              </a:defRPr>
            </a:lvl4pPr>
            <a:lvl5pPr marL="2151766" indent="0">
              <a:lnSpc>
                <a:spcPct val="120000"/>
              </a:lnSpc>
              <a:spcBef>
                <a:spcPts val="1200"/>
              </a:spcBef>
              <a:buNone/>
              <a:defRPr sz="1400">
                <a:latin typeface="Segoe UI" panose="020B05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D6ABAB9D-96B1-4270-A3E0-6D838C6F3255}" type="datetime1">
              <a:rPr lang="en-US" smtClean="0"/>
              <a:t>1/15/2026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A8DF217-1EAD-4B4A-A2F2-041F388DEC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77"/>
          <a:stretch/>
        </p:blipFill>
        <p:spPr>
          <a:xfrm>
            <a:off x="12984480" y="7680960"/>
            <a:ext cx="851895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672204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2_Section Header">
    <p:bg>
      <p:bgPr>
        <a:solidFill>
          <a:srgbClr val="0096A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198E95B-5C91-4D5C-A2D1-6735F60790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0949" b="7428"/>
          <a:stretch/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369CD0C-8BF2-4E3E-8C85-09B075B0434B}"/>
              </a:ext>
            </a:extLst>
          </p:cNvPr>
          <p:cNvSpPr/>
          <p:nvPr userDrawn="1"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4E5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70">
                <a:latin typeface="Segoe UI" panose="020B0502040204020203" pitchFamily="34" charset="0"/>
              </a:rPr>
              <a:t>		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5669280"/>
            <a:ext cx="12618252" cy="1828800"/>
          </a:xfrm>
        </p:spPr>
        <p:txBody>
          <a:bodyPr/>
          <a:lstStyle>
            <a:lvl1pPr marL="0" indent="0">
              <a:buNone/>
              <a:defRPr sz="2880">
                <a:solidFill>
                  <a:schemeClr val="bg1"/>
                </a:solidFill>
                <a:latin typeface="Segoe UI" panose="020B0502040204020203" pitchFamily="34" charset="0"/>
              </a:defRPr>
            </a:lvl1pPr>
            <a:lvl2pPr marL="53792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0758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3pPr>
            <a:lvl4pPr marL="161376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4pPr>
            <a:lvl5pPr marL="21516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5pPr>
            <a:lvl6pPr marL="2689601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6pPr>
            <a:lvl7pPr marL="32275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7pPr>
            <a:lvl8pPr marL="376544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8pPr>
            <a:lvl9pPr marL="430336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1B199AA8-EC6A-4050-9660-7AB3BE600CA0}" type="datetime1">
              <a:rPr lang="en-US" smtClean="0"/>
              <a:t>1/15/2026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389120"/>
            <a:ext cx="12801600" cy="1097280"/>
          </a:xfrm>
        </p:spPr>
        <p:txBody>
          <a:bodyPr tIns="91440" bIns="91440" anchor="t" anchorCtr="0">
            <a:noAutofit/>
          </a:bodyPr>
          <a:lstStyle>
            <a:lvl1pPr algn="l">
              <a:defRPr sz="6360">
                <a:solidFill>
                  <a:schemeClr val="bg1"/>
                </a:soli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D36EFAE-173A-431F-8B79-18B410985F9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4480" y="7680960"/>
            <a:ext cx="845311" cy="21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035833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573"/>
          <a:stretch/>
        </p:blipFill>
        <p:spPr>
          <a:xfrm>
            <a:off x="0" y="-1"/>
            <a:ext cx="14630400" cy="8229601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8605" y="5508192"/>
            <a:ext cx="12618252" cy="1798708"/>
          </a:xfrm>
        </p:spPr>
        <p:txBody>
          <a:bodyPr/>
          <a:lstStyle>
            <a:lvl1pPr marL="0" indent="0">
              <a:buNone/>
              <a:defRPr sz="288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</a:defRPr>
            </a:lvl1pPr>
            <a:lvl2pPr marL="53792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0758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3pPr>
            <a:lvl4pPr marL="161376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4pPr>
            <a:lvl5pPr marL="21516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5pPr>
            <a:lvl6pPr marL="2689601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6pPr>
            <a:lvl7pPr marL="32275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7pPr>
            <a:lvl8pPr marL="376544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8pPr>
            <a:lvl9pPr marL="430336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2FA4B70A-2CA0-42FC-A5E1-DDFB6DC7FCB3}" type="datetime1">
              <a:rPr lang="en-US" smtClean="0"/>
              <a:t>1/15/2026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18452" y="3215448"/>
            <a:ext cx="13446436" cy="1075862"/>
          </a:xfrm>
        </p:spPr>
        <p:txBody>
          <a:bodyPr anchor="t" anchorCtr="0">
            <a:noAutofit/>
          </a:bodyPr>
          <a:lstStyle>
            <a:lvl1pPr algn="l">
              <a:defRPr sz="6360">
                <a:solidFill>
                  <a:srgbClr val="004E59"/>
                </a:soli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714EBA0-C440-4D49-AAB8-E1ECDF6B67E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4480" y="7680960"/>
            <a:ext cx="845311" cy="21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291390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573"/>
          <a:stretch/>
        </p:blipFill>
        <p:spPr>
          <a:xfrm>
            <a:off x="-2868802" y="-1"/>
            <a:ext cx="17499203" cy="8229600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8605" y="5508192"/>
            <a:ext cx="12618252" cy="1798708"/>
          </a:xfrm>
        </p:spPr>
        <p:txBody>
          <a:bodyPr/>
          <a:lstStyle>
            <a:lvl1pPr marL="0" indent="0">
              <a:buNone/>
              <a:defRPr sz="288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</a:defRPr>
            </a:lvl1pPr>
            <a:lvl2pPr marL="53792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0758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3pPr>
            <a:lvl4pPr marL="161376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4pPr>
            <a:lvl5pPr marL="21516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5pPr>
            <a:lvl6pPr marL="2689601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6pPr>
            <a:lvl7pPr marL="32275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7pPr>
            <a:lvl8pPr marL="376544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8pPr>
            <a:lvl9pPr marL="430336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7DA47B5F-4B33-45F8-B9FC-13A7E63AAE61}" type="datetime1">
              <a:rPr lang="en-US" smtClean="0"/>
              <a:t>1/15/2026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8604" y="2797242"/>
            <a:ext cx="13446436" cy="1075862"/>
          </a:xfrm>
        </p:spPr>
        <p:txBody>
          <a:bodyPr anchor="t" anchorCtr="0">
            <a:noAutofit/>
          </a:bodyPr>
          <a:lstStyle>
            <a:lvl1pPr algn="l">
              <a:defRPr sz="6360">
                <a:solidFill>
                  <a:srgbClr val="004E59"/>
                </a:soli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714EBA0-C440-4D49-AAB8-E1ECDF6B67E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4480" y="7680960"/>
            <a:ext cx="845311" cy="21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055585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6_Section Header">
    <p:bg>
      <p:bgPr>
        <a:solidFill>
          <a:srgbClr val="004E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-1" y="4"/>
            <a:ext cx="14630400" cy="8229600"/>
          </a:xfrm>
          <a:prstGeom prst="rect">
            <a:avLst/>
          </a:prstGeom>
          <a:solidFill>
            <a:srgbClr val="004E5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>
              <a:solidFill>
                <a:schemeClr val="bg1"/>
              </a:solidFill>
              <a:latin typeface="Segoe UI" panose="020B0502040204020203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8605" y="5508192"/>
            <a:ext cx="12618252" cy="1798708"/>
          </a:xfrm>
        </p:spPr>
        <p:txBody>
          <a:bodyPr/>
          <a:lstStyle>
            <a:lvl1pPr marL="0" indent="0">
              <a:buNone/>
              <a:defRPr sz="288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</a:defRPr>
            </a:lvl1pPr>
            <a:lvl2pPr marL="53792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0758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3pPr>
            <a:lvl4pPr marL="161376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4pPr>
            <a:lvl5pPr marL="21516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5pPr>
            <a:lvl6pPr marL="2689601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6pPr>
            <a:lvl7pPr marL="32275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7pPr>
            <a:lvl8pPr marL="376544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8pPr>
            <a:lvl9pPr marL="430336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A7BDC5BD-F9BE-44A3-8A60-F6CF90A5D198}" type="datetime1">
              <a:rPr lang="en-US" smtClean="0"/>
              <a:t>1/15/2026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8604" y="3576868"/>
            <a:ext cx="13446436" cy="1075862"/>
          </a:xfrm>
        </p:spPr>
        <p:txBody>
          <a:bodyPr anchor="t" anchorCtr="0">
            <a:noAutofit/>
          </a:bodyPr>
          <a:lstStyle>
            <a:lvl1pPr algn="l">
              <a:defRPr sz="6360">
                <a:solidFill>
                  <a:schemeClr val="bg1"/>
                </a:soli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4EC61EA-4242-4C46-82F7-F70F2018C81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4480" y="7680960"/>
            <a:ext cx="845311" cy="21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073729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5E3F7D5F-2B04-4749-A1FD-4FF56DE18DBE}" type="datetime1">
              <a:rPr lang="en-US" smtClean="0"/>
              <a:t>1/15/2026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" y="5"/>
            <a:ext cx="11977006" cy="981778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" y="0"/>
            <a:ext cx="14630400" cy="1188720"/>
          </a:xfrm>
          <a:prstGeom prst="rect">
            <a:avLst/>
          </a:prstGeom>
          <a:solidFill>
            <a:srgbClr val="004E59"/>
          </a:solidFill>
          <a:ln>
            <a:solidFill>
              <a:srgbClr val="0263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rIns="91440" rtlCol="0" anchor="ctr"/>
          <a:lstStyle/>
          <a:p>
            <a:pPr algn="ctr"/>
            <a:endParaRPr lang="en-US" sz="2160">
              <a:solidFill>
                <a:schemeClr val="bg1"/>
              </a:solidFill>
              <a:latin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13716000" cy="640080"/>
          </a:xfrm>
          <a:noFill/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16555EA-DF61-4D1D-A390-A2A781A275E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77"/>
          <a:stretch/>
        </p:blipFill>
        <p:spPr>
          <a:xfrm>
            <a:off x="12984480" y="7680960"/>
            <a:ext cx="851896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491725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547D68F3-0D50-4011-9870-84D868BF4398}" type="datetime1">
              <a:rPr lang="en-US" smtClean="0"/>
              <a:t>1/15/2026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" y="5"/>
            <a:ext cx="11977006" cy="981778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" y="0"/>
            <a:ext cx="14630400" cy="1188720"/>
          </a:xfrm>
          <a:prstGeom prst="rect">
            <a:avLst/>
          </a:prstGeom>
          <a:solidFill>
            <a:srgbClr val="006580"/>
          </a:solidFill>
          <a:ln>
            <a:solidFill>
              <a:srgbClr val="0263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rIns="91440" rtlCol="0" anchor="ctr"/>
          <a:lstStyle/>
          <a:p>
            <a:pPr algn="ctr"/>
            <a:endParaRPr lang="en-US" sz="2160">
              <a:solidFill>
                <a:schemeClr val="bg1"/>
              </a:solidFill>
              <a:latin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13716000" cy="640080"/>
          </a:xfrm>
          <a:noFill/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16555EA-DF61-4D1D-A390-A2A781A275E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77"/>
          <a:stretch/>
        </p:blipFill>
        <p:spPr>
          <a:xfrm>
            <a:off x="12984480" y="7680960"/>
            <a:ext cx="851896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441052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8F97E55-68B0-4E78-8819-96463181F0E0}"/>
              </a:ext>
            </a:extLst>
          </p:cNvPr>
          <p:cNvSpPr/>
          <p:nvPr userDrawn="1"/>
        </p:nvSpPr>
        <p:spPr>
          <a:xfrm>
            <a:off x="2" y="0"/>
            <a:ext cx="14630400" cy="1188720"/>
          </a:xfrm>
          <a:prstGeom prst="rect">
            <a:avLst/>
          </a:prstGeom>
          <a:solidFill>
            <a:srgbClr val="004E5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160">
              <a:solidFill>
                <a:schemeClr val="bg1"/>
              </a:solidFill>
              <a:latin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13716000" cy="640080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63040"/>
            <a:ext cx="13716000" cy="5220547"/>
          </a:xfrm>
        </p:spPr>
        <p:txBody>
          <a:bodyPr tIns="91440" bIns="91440">
            <a:noAutofit/>
          </a:bodyPr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440">
                <a:latin typeface="Segoe UI" panose="020B0502040204020203" pitchFamily="34" charset="0"/>
              </a:defRPr>
            </a:lvl1pPr>
            <a:lvl2pPr marL="537919" indent="0">
              <a:lnSpc>
                <a:spcPct val="120000"/>
              </a:lnSpc>
              <a:spcBef>
                <a:spcPts val="1200"/>
              </a:spcBef>
              <a:buNone/>
              <a:defRPr sz="1440">
                <a:latin typeface="Segoe UI" panose="020B0502040204020203" pitchFamily="34" charset="0"/>
              </a:defRPr>
            </a:lvl2pPr>
            <a:lvl3pPr marL="1075840" indent="0">
              <a:lnSpc>
                <a:spcPct val="120000"/>
              </a:lnSpc>
              <a:spcBef>
                <a:spcPts val="1200"/>
              </a:spcBef>
              <a:buNone/>
              <a:defRPr sz="1440">
                <a:latin typeface="Segoe UI" panose="020B0502040204020203" pitchFamily="34" charset="0"/>
              </a:defRPr>
            </a:lvl3pPr>
            <a:lvl4pPr marL="1613760" indent="0">
              <a:lnSpc>
                <a:spcPct val="120000"/>
              </a:lnSpc>
              <a:spcBef>
                <a:spcPts val="1200"/>
              </a:spcBef>
              <a:buNone/>
              <a:defRPr sz="1440">
                <a:latin typeface="Segoe UI" panose="020B0502040204020203" pitchFamily="34" charset="0"/>
              </a:defRPr>
            </a:lvl4pPr>
            <a:lvl5pPr marL="2151680" indent="0">
              <a:lnSpc>
                <a:spcPct val="120000"/>
              </a:lnSpc>
              <a:spcBef>
                <a:spcPts val="1200"/>
              </a:spcBef>
              <a:buNone/>
              <a:defRPr sz="1440">
                <a:latin typeface="Segoe UI" panose="020B05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04DBC433-ACDF-466C-9050-F1E69DC663CE}" type="datetime1">
              <a:rPr lang="en-US" smtClean="0"/>
              <a:t>1/15/2026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A8DF217-1EAD-4B4A-A2F2-041F388DEC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77"/>
          <a:stretch/>
        </p:blipFill>
        <p:spPr>
          <a:xfrm>
            <a:off x="12984480" y="7680960"/>
            <a:ext cx="851896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959149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8F97E55-68B0-4E78-8819-96463181F0E0}"/>
              </a:ext>
            </a:extLst>
          </p:cNvPr>
          <p:cNvSpPr/>
          <p:nvPr userDrawn="1"/>
        </p:nvSpPr>
        <p:spPr>
          <a:xfrm>
            <a:off x="2" y="0"/>
            <a:ext cx="14630400" cy="1188720"/>
          </a:xfrm>
          <a:prstGeom prst="rect">
            <a:avLst/>
          </a:prstGeom>
          <a:solidFill>
            <a:srgbClr val="004E5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160">
              <a:solidFill>
                <a:schemeClr val="bg1"/>
              </a:solidFill>
              <a:latin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13716000" cy="640080"/>
          </a:xfrm>
        </p:spPr>
        <p:txBody>
          <a:bodyPr tIns="91440" bIns="91440"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11680"/>
            <a:ext cx="6400800" cy="5303520"/>
          </a:xfrm>
        </p:spPr>
        <p:txBody>
          <a:bodyPr tIns="91440" bIns="91440">
            <a:noAutofit/>
          </a:bodyPr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440">
                <a:latin typeface="Segoe UI" panose="020B0502040204020203" pitchFamily="34" charset="0"/>
              </a:defRPr>
            </a:lvl1pPr>
            <a:lvl2pPr marL="537919" indent="0">
              <a:lnSpc>
                <a:spcPct val="120000"/>
              </a:lnSpc>
              <a:spcBef>
                <a:spcPts val="1200"/>
              </a:spcBef>
              <a:buNone/>
              <a:defRPr sz="1440">
                <a:latin typeface="Segoe UI" panose="020B0502040204020203" pitchFamily="34" charset="0"/>
              </a:defRPr>
            </a:lvl2pPr>
            <a:lvl3pPr marL="1075840" indent="0">
              <a:lnSpc>
                <a:spcPct val="120000"/>
              </a:lnSpc>
              <a:spcBef>
                <a:spcPts val="1200"/>
              </a:spcBef>
              <a:buNone/>
              <a:defRPr sz="1440">
                <a:latin typeface="Segoe UI" panose="020B0502040204020203" pitchFamily="34" charset="0"/>
              </a:defRPr>
            </a:lvl3pPr>
            <a:lvl4pPr marL="1613760" indent="0">
              <a:lnSpc>
                <a:spcPct val="120000"/>
              </a:lnSpc>
              <a:spcBef>
                <a:spcPts val="1200"/>
              </a:spcBef>
              <a:buNone/>
              <a:defRPr sz="1440">
                <a:latin typeface="Segoe UI" panose="020B0502040204020203" pitchFamily="34" charset="0"/>
              </a:defRPr>
            </a:lvl4pPr>
            <a:lvl5pPr marL="2151680" indent="0">
              <a:lnSpc>
                <a:spcPct val="120000"/>
              </a:lnSpc>
              <a:spcBef>
                <a:spcPts val="1200"/>
              </a:spcBef>
              <a:buNone/>
              <a:defRPr sz="1440">
                <a:latin typeface="Segoe UI" panose="020B05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0673784F-6B42-4C1E-90DC-CB61461CF03B}" type="datetime1">
              <a:rPr lang="en-US" smtClean="0"/>
              <a:t>1/15/2026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1026E56-FB1E-43F7-9EDA-3E69635CD0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1463040"/>
            <a:ext cx="6400800" cy="387350"/>
          </a:xfrm>
        </p:spPr>
        <p:txBody>
          <a:bodyPr tIns="91440" bIns="91440">
            <a:noAutofit/>
          </a:bodyPr>
          <a:lstStyle>
            <a:lvl1pPr marL="0" indent="0">
              <a:buNone/>
              <a:defRPr sz="2400">
                <a:latin typeface="+mj-lt"/>
              </a:defRPr>
            </a:lvl1pPr>
            <a:lvl2pPr marL="537919" indent="0">
              <a:buNone/>
              <a:defRPr sz="2400">
                <a:latin typeface="+mj-lt"/>
              </a:defRPr>
            </a:lvl2pPr>
            <a:lvl3pPr marL="1075840" indent="0">
              <a:buNone/>
              <a:defRPr sz="2400">
                <a:latin typeface="+mj-lt"/>
              </a:defRPr>
            </a:lvl3pPr>
            <a:lvl4pPr marL="1613760" indent="0">
              <a:buNone/>
              <a:defRPr sz="2400">
                <a:latin typeface="+mj-lt"/>
              </a:defRPr>
            </a:lvl4pPr>
            <a:lvl5pPr marL="2151680" indent="0">
              <a:buNone/>
              <a:defRPr sz="2400"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4414025-9975-41E8-9FC5-0DF320B942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77"/>
          <a:stretch/>
        </p:blipFill>
        <p:spPr>
          <a:xfrm>
            <a:off x="12984480" y="7680960"/>
            <a:ext cx="851896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97838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8F97E55-68B0-4E78-8819-96463181F0E0}"/>
              </a:ext>
            </a:extLst>
          </p:cNvPr>
          <p:cNvSpPr/>
          <p:nvPr userDrawn="1"/>
        </p:nvSpPr>
        <p:spPr>
          <a:xfrm>
            <a:off x="2" y="0"/>
            <a:ext cx="14630400" cy="1188720"/>
          </a:xfrm>
          <a:prstGeom prst="rect">
            <a:avLst/>
          </a:prstGeom>
          <a:solidFill>
            <a:srgbClr val="004E5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91440" rIns="91440" bIns="91440" rtlCol="0" anchor="ctr"/>
          <a:lstStyle/>
          <a:p>
            <a:pPr algn="ctr"/>
            <a:endParaRPr lang="en-US" sz="2160">
              <a:solidFill>
                <a:schemeClr val="bg1"/>
              </a:solidFill>
              <a:latin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13716000" cy="640080"/>
          </a:xfrm>
        </p:spPr>
        <p:txBody>
          <a:bodyPr tIns="91440" bIns="91440"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51760" y="2011680"/>
            <a:ext cx="11521440" cy="914400"/>
          </a:xfrm>
        </p:spPr>
        <p:txBody>
          <a:bodyPr tIns="91440" bIns="91440">
            <a:noAutofit/>
          </a:bodyPr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440">
                <a:latin typeface="Segoe UI" panose="020B0502040204020203" pitchFamily="34" charset="0"/>
              </a:defRPr>
            </a:lvl1pPr>
            <a:lvl2pPr marL="537919" indent="0">
              <a:buNone/>
              <a:defRPr sz="1440">
                <a:latin typeface="+mn-lt"/>
              </a:defRPr>
            </a:lvl2pPr>
            <a:lvl3pPr marL="1075840" indent="0">
              <a:buNone/>
              <a:defRPr sz="1440">
                <a:latin typeface="+mn-lt"/>
              </a:defRPr>
            </a:lvl3pPr>
            <a:lvl4pPr marL="1613760" indent="0">
              <a:buNone/>
              <a:defRPr sz="1440">
                <a:latin typeface="+mn-lt"/>
              </a:defRPr>
            </a:lvl4pPr>
            <a:lvl5pPr marL="2151680" indent="0">
              <a:buNone/>
              <a:defRPr sz="144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1B4DC66C-B6D1-407F-9C28-4C69B02B5324}" type="datetime1">
              <a:rPr lang="en-US" smtClean="0"/>
              <a:t>1/15/2026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1026E56-FB1E-43F7-9EDA-3E69635CD0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651761" y="1463040"/>
            <a:ext cx="11658599" cy="457200"/>
          </a:xfrm>
        </p:spPr>
        <p:txBody>
          <a:bodyPr tIns="91440" bIns="91440">
            <a:noAutofit/>
          </a:bodyPr>
          <a:lstStyle>
            <a:lvl1pPr marL="0" indent="0">
              <a:buNone/>
              <a:defRPr sz="2400">
                <a:latin typeface="+mj-lt"/>
              </a:defRPr>
            </a:lvl1pPr>
            <a:lvl2pPr marL="537919" indent="0">
              <a:buNone/>
              <a:defRPr sz="2400">
                <a:latin typeface="+mj-lt"/>
              </a:defRPr>
            </a:lvl2pPr>
            <a:lvl3pPr marL="1075840" indent="0">
              <a:buNone/>
              <a:defRPr sz="2400">
                <a:latin typeface="+mj-lt"/>
              </a:defRPr>
            </a:lvl3pPr>
            <a:lvl4pPr marL="1613760" indent="0">
              <a:buNone/>
              <a:defRPr sz="2400">
                <a:latin typeface="+mj-lt"/>
              </a:defRPr>
            </a:lvl4pPr>
            <a:lvl5pPr marL="2151680" indent="0">
              <a:buNone/>
              <a:defRPr sz="2400"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F563948A-318B-4390-8E4D-036A81F512A6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2651760" y="3383280"/>
            <a:ext cx="11567158" cy="764152"/>
          </a:xfrm>
        </p:spPr>
        <p:txBody>
          <a:bodyPr tIns="91440" bIns="91440">
            <a:noAutofit/>
          </a:bodyPr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200">
                <a:latin typeface="Segoe UI" panose="020B0502040204020203" pitchFamily="34" charset="0"/>
              </a:defRPr>
            </a:lvl1pPr>
            <a:lvl2pPr marL="537919" indent="0">
              <a:buNone/>
              <a:defRPr sz="1440">
                <a:latin typeface="+mn-lt"/>
              </a:defRPr>
            </a:lvl2pPr>
            <a:lvl3pPr marL="1075840" indent="0">
              <a:buNone/>
              <a:defRPr sz="1440">
                <a:latin typeface="+mn-lt"/>
              </a:defRPr>
            </a:lvl3pPr>
            <a:lvl4pPr marL="1613760" indent="0">
              <a:buNone/>
              <a:defRPr sz="1440">
                <a:latin typeface="+mn-lt"/>
              </a:defRPr>
            </a:lvl4pPr>
            <a:lvl5pPr marL="2151680" indent="0">
              <a:buNone/>
              <a:defRPr sz="144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2AD0E7F6-4B25-41E6-A3A0-23177BB0630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651760" y="3017520"/>
            <a:ext cx="2102890" cy="274320"/>
          </a:xfrm>
        </p:spPr>
        <p:txBody>
          <a:bodyPr tIns="91440" bIns="91440">
            <a:noAutofit/>
          </a:bodyPr>
          <a:lstStyle>
            <a:lvl1pPr marL="0" indent="0">
              <a:buNone/>
              <a:defRPr sz="1440">
                <a:latin typeface="+mj-lt"/>
              </a:defRPr>
            </a:lvl1pPr>
            <a:lvl2pPr marL="537919" indent="0">
              <a:buNone/>
              <a:defRPr sz="2400">
                <a:latin typeface="+mj-lt"/>
              </a:defRPr>
            </a:lvl2pPr>
            <a:lvl3pPr marL="1075840" indent="0">
              <a:buNone/>
              <a:defRPr sz="2400">
                <a:latin typeface="+mj-lt"/>
              </a:defRPr>
            </a:lvl3pPr>
            <a:lvl4pPr marL="1613760" indent="0">
              <a:buNone/>
              <a:defRPr sz="2400">
                <a:latin typeface="+mj-lt"/>
              </a:defRPr>
            </a:lvl4pPr>
            <a:lvl5pPr marL="2151680" indent="0">
              <a:buNone/>
              <a:defRPr sz="2400"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A4AA2593-D531-4835-B3BF-CF108C3D1C1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57200" y="1463040"/>
            <a:ext cx="1828800" cy="1828800"/>
          </a:xfrm>
        </p:spPr>
        <p:txBody>
          <a:bodyPr tIns="91440" bIns="91440"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8B1E0DD-9C3B-4861-B9C7-658DE1B3A2CA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2664460" y="5120640"/>
            <a:ext cx="11521440" cy="731520"/>
          </a:xfrm>
        </p:spPr>
        <p:txBody>
          <a:bodyPr tIns="91440" bIns="91440">
            <a:noAutofit/>
          </a:bodyPr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440">
                <a:latin typeface="Segoe UI" panose="020B0502040204020203" pitchFamily="34" charset="0"/>
              </a:defRPr>
            </a:lvl1pPr>
            <a:lvl2pPr marL="537919" indent="0">
              <a:buNone/>
              <a:defRPr sz="1440">
                <a:latin typeface="+mn-lt"/>
              </a:defRPr>
            </a:lvl2pPr>
            <a:lvl3pPr marL="1075840" indent="0">
              <a:buNone/>
              <a:defRPr sz="1440">
                <a:latin typeface="+mn-lt"/>
              </a:defRPr>
            </a:lvl3pPr>
            <a:lvl4pPr marL="1613760" indent="0">
              <a:buNone/>
              <a:defRPr sz="1440">
                <a:latin typeface="+mn-lt"/>
              </a:defRPr>
            </a:lvl4pPr>
            <a:lvl5pPr marL="2151680" indent="0">
              <a:buNone/>
              <a:defRPr sz="144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3A6FE795-7232-4C2C-8253-3E63F346E6F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664460" y="4572000"/>
            <a:ext cx="11658599" cy="457200"/>
          </a:xfrm>
        </p:spPr>
        <p:txBody>
          <a:bodyPr tIns="91440" bIns="91440">
            <a:noAutofit/>
          </a:bodyPr>
          <a:lstStyle>
            <a:lvl1pPr marL="0" indent="0">
              <a:buNone/>
              <a:defRPr sz="2400">
                <a:latin typeface="+mj-lt"/>
              </a:defRPr>
            </a:lvl1pPr>
            <a:lvl2pPr marL="537919" indent="0">
              <a:buNone/>
              <a:defRPr sz="2400">
                <a:latin typeface="+mj-lt"/>
              </a:defRPr>
            </a:lvl2pPr>
            <a:lvl3pPr marL="1075840" indent="0">
              <a:buNone/>
              <a:defRPr sz="2400">
                <a:latin typeface="+mj-lt"/>
              </a:defRPr>
            </a:lvl3pPr>
            <a:lvl4pPr marL="1613760" indent="0">
              <a:buNone/>
              <a:defRPr sz="2400">
                <a:latin typeface="+mj-lt"/>
              </a:defRPr>
            </a:lvl4pPr>
            <a:lvl5pPr marL="2151680" indent="0">
              <a:buNone/>
              <a:defRPr sz="2400"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BA996FAC-27FD-4D72-8742-3B3D6FBFA472}"/>
              </a:ext>
            </a:extLst>
          </p:cNvPr>
          <p:cNvSpPr>
            <a:spLocks noGrp="1"/>
          </p:cNvSpPr>
          <p:nvPr>
            <p:ph idx="19"/>
          </p:nvPr>
        </p:nvSpPr>
        <p:spPr>
          <a:xfrm>
            <a:off x="2664461" y="6492240"/>
            <a:ext cx="11567158" cy="764152"/>
          </a:xfrm>
        </p:spPr>
        <p:txBody>
          <a:bodyPr tIns="91440" bIns="91440">
            <a:noAutofit/>
          </a:bodyPr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200">
                <a:latin typeface="Segoe UI" panose="020B0502040204020203" pitchFamily="34" charset="0"/>
              </a:defRPr>
            </a:lvl1pPr>
            <a:lvl2pPr marL="537919" indent="0">
              <a:buNone/>
              <a:defRPr sz="1440">
                <a:latin typeface="+mn-lt"/>
              </a:defRPr>
            </a:lvl2pPr>
            <a:lvl3pPr marL="1075840" indent="0">
              <a:buNone/>
              <a:defRPr sz="1440">
                <a:latin typeface="+mn-lt"/>
              </a:defRPr>
            </a:lvl3pPr>
            <a:lvl4pPr marL="1613760" indent="0">
              <a:buNone/>
              <a:defRPr sz="1440">
                <a:latin typeface="+mn-lt"/>
              </a:defRPr>
            </a:lvl4pPr>
            <a:lvl5pPr marL="2151680" indent="0">
              <a:buNone/>
              <a:defRPr sz="144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FA9DA342-ABBC-4773-9620-733BFF8A707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664461" y="6126480"/>
            <a:ext cx="2102890" cy="274320"/>
          </a:xfrm>
        </p:spPr>
        <p:txBody>
          <a:bodyPr tIns="91440" bIns="91440">
            <a:noAutofit/>
          </a:bodyPr>
          <a:lstStyle>
            <a:lvl1pPr marL="0" indent="0">
              <a:buNone/>
              <a:defRPr sz="1440">
                <a:latin typeface="+mj-lt"/>
              </a:defRPr>
            </a:lvl1pPr>
            <a:lvl2pPr marL="537919" indent="0">
              <a:buNone/>
              <a:defRPr sz="2400">
                <a:latin typeface="+mj-lt"/>
              </a:defRPr>
            </a:lvl2pPr>
            <a:lvl3pPr marL="1075840" indent="0">
              <a:buNone/>
              <a:defRPr sz="2400">
                <a:latin typeface="+mj-lt"/>
              </a:defRPr>
            </a:lvl3pPr>
            <a:lvl4pPr marL="1613760" indent="0">
              <a:buNone/>
              <a:defRPr sz="2400">
                <a:latin typeface="+mj-lt"/>
              </a:defRPr>
            </a:lvl4pPr>
            <a:lvl5pPr marL="2151680" indent="0">
              <a:buNone/>
              <a:defRPr sz="2400"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14">
            <a:extLst>
              <a:ext uri="{FF2B5EF4-FFF2-40B4-BE49-F238E27FC236}">
                <a16:creationId xmlns:a16="http://schemas.microsoft.com/office/drawing/2014/main" id="{2AF7EB96-A3DC-4327-A2E2-7EB91E2FCB14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274320" y="4572000"/>
            <a:ext cx="1828800" cy="1828800"/>
          </a:xfrm>
        </p:spPr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1F3262B-E782-4905-B1B0-ADB41E7F3494}"/>
              </a:ext>
            </a:extLst>
          </p:cNvPr>
          <p:cNvCxnSpPr/>
          <p:nvPr userDrawn="1"/>
        </p:nvCxnSpPr>
        <p:spPr>
          <a:xfrm flipV="1">
            <a:off x="2591627" y="4297681"/>
            <a:ext cx="9447146" cy="798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305D7476-B275-42B6-8D7C-A4A0C2F78E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77"/>
          <a:stretch/>
        </p:blipFill>
        <p:spPr>
          <a:xfrm>
            <a:off x="12984480" y="7680960"/>
            <a:ext cx="851896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386636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8F97E55-68B0-4E78-8819-96463181F0E0}"/>
              </a:ext>
            </a:extLst>
          </p:cNvPr>
          <p:cNvSpPr/>
          <p:nvPr userDrawn="1"/>
        </p:nvSpPr>
        <p:spPr>
          <a:xfrm>
            <a:off x="2" y="0"/>
            <a:ext cx="14630400" cy="1188720"/>
          </a:xfrm>
          <a:prstGeom prst="rect">
            <a:avLst/>
          </a:prstGeom>
          <a:solidFill>
            <a:srgbClr val="004E5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91440" rIns="91440" bIns="91440" rtlCol="0" anchor="ctr"/>
          <a:lstStyle/>
          <a:p>
            <a:pPr algn="ctr"/>
            <a:endParaRPr lang="en-US" sz="2160">
              <a:solidFill>
                <a:schemeClr val="bg1"/>
              </a:solidFill>
              <a:latin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13716000" cy="640080"/>
          </a:xfrm>
        </p:spPr>
        <p:txBody>
          <a:bodyPr tIns="91440" bIns="91440"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51760" y="2011680"/>
            <a:ext cx="11521440" cy="5577840"/>
          </a:xfrm>
        </p:spPr>
        <p:txBody>
          <a:bodyPr tIns="91440" bIns="91440">
            <a:noAutofit/>
          </a:bodyPr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440">
                <a:latin typeface="Segoe UI" panose="020B0502040204020203" pitchFamily="34" charset="0"/>
              </a:defRPr>
            </a:lvl1pPr>
            <a:lvl2pPr marL="537919" indent="0">
              <a:buNone/>
              <a:defRPr sz="1440">
                <a:latin typeface="+mn-lt"/>
              </a:defRPr>
            </a:lvl2pPr>
            <a:lvl3pPr marL="1075840" indent="0">
              <a:buNone/>
              <a:defRPr sz="1440">
                <a:latin typeface="+mn-lt"/>
              </a:defRPr>
            </a:lvl3pPr>
            <a:lvl4pPr marL="1613760" indent="0">
              <a:buNone/>
              <a:defRPr sz="1440">
                <a:latin typeface="+mn-lt"/>
              </a:defRPr>
            </a:lvl4pPr>
            <a:lvl5pPr marL="2151680" indent="0">
              <a:buNone/>
              <a:defRPr sz="144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F856E072-985D-4FAE-A727-1974156AC7D5}" type="datetime1">
              <a:rPr lang="en-US" smtClean="0"/>
              <a:t>1/15/2026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1026E56-FB1E-43F7-9EDA-3E69635CD0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651761" y="1463040"/>
            <a:ext cx="11658599" cy="457200"/>
          </a:xfrm>
        </p:spPr>
        <p:txBody>
          <a:bodyPr tIns="91440" bIns="91440">
            <a:noAutofit/>
          </a:bodyPr>
          <a:lstStyle>
            <a:lvl1pPr marL="0" indent="0">
              <a:buNone/>
              <a:defRPr sz="2400">
                <a:latin typeface="+mj-lt"/>
              </a:defRPr>
            </a:lvl1pPr>
            <a:lvl2pPr marL="537919" indent="0">
              <a:buNone/>
              <a:defRPr sz="2400">
                <a:latin typeface="+mj-lt"/>
              </a:defRPr>
            </a:lvl2pPr>
            <a:lvl3pPr marL="1075840" indent="0">
              <a:buNone/>
              <a:defRPr sz="2400">
                <a:latin typeface="+mj-lt"/>
              </a:defRPr>
            </a:lvl3pPr>
            <a:lvl4pPr marL="1613760" indent="0">
              <a:buNone/>
              <a:defRPr sz="2400">
                <a:latin typeface="+mj-lt"/>
              </a:defRPr>
            </a:lvl4pPr>
            <a:lvl5pPr marL="2151680" indent="0">
              <a:buNone/>
              <a:defRPr sz="2400"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A4AA2593-D531-4835-B3BF-CF108C3D1C1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57200" y="1463040"/>
            <a:ext cx="1828800" cy="1828800"/>
          </a:xfrm>
        </p:spPr>
        <p:txBody>
          <a:bodyPr tIns="91440" bIns="91440"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305D7476-B275-42B6-8D7C-A4A0C2F78E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77"/>
          <a:stretch/>
        </p:blipFill>
        <p:spPr>
          <a:xfrm>
            <a:off x="12984480" y="7680960"/>
            <a:ext cx="851896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2892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8F97E55-68B0-4E78-8819-96463181F0E0}"/>
              </a:ext>
            </a:extLst>
          </p:cNvPr>
          <p:cNvSpPr/>
          <p:nvPr userDrawn="1"/>
        </p:nvSpPr>
        <p:spPr>
          <a:xfrm>
            <a:off x="2" y="0"/>
            <a:ext cx="14630400" cy="1188720"/>
          </a:xfrm>
          <a:prstGeom prst="rect">
            <a:avLst/>
          </a:prstGeom>
          <a:solidFill>
            <a:srgbClr val="004E5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118">
              <a:solidFill>
                <a:schemeClr val="bg1"/>
              </a:solidFill>
              <a:latin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13716000" cy="640080"/>
          </a:xfrm>
        </p:spPr>
        <p:txBody>
          <a:bodyPr tIns="91440" bIns="91440"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11680"/>
            <a:ext cx="6400800" cy="5303520"/>
          </a:xfrm>
        </p:spPr>
        <p:txBody>
          <a:bodyPr tIns="91440" bIns="91440">
            <a:noAutofit/>
          </a:bodyPr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400">
                <a:latin typeface="Segoe UI" panose="020B0502040204020203" pitchFamily="34" charset="0"/>
              </a:defRPr>
            </a:lvl1pPr>
            <a:lvl2pPr marL="537941" indent="0">
              <a:lnSpc>
                <a:spcPct val="120000"/>
              </a:lnSpc>
              <a:spcBef>
                <a:spcPts val="1200"/>
              </a:spcBef>
              <a:buNone/>
              <a:defRPr sz="1400">
                <a:latin typeface="Segoe UI" panose="020B0502040204020203" pitchFamily="34" charset="0"/>
              </a:defRPr>
            </a:lvl2pPr>
            <a:lvl3pPr marL="1075883" indent="0">
              <a:lnSpc>
                <a:spcPct val="120000"/>
              </a:lnSpc>
              <a:spcBef>
                <a:spcPts val="1200"/>
              </a:spcBef>
              <a:buNone/>
              <a:defRPr sz="1400">
                <a:latin typeface="Segoe UI" panose="020B0502040204020203" pitchFamily="34" charset="0"/>
              </a:defRPr>
            </a:lvl3pPr>
            <a:lvl4pPr marL="1613824" indent="0">
              <a:lnSpc>
                <a:spcPct val="120000"/>
              </a:lnSpc>
              <a:spcBef>
                <a:spcPts val="1200"/>
              </a:spcBef>
              <a:buNone/>
              <a:defRPr sz="1400">
                <a:latin typeface="Segoe UI" panose="020B0502040204020203" pitchFamily="34" charset="0"/>
              </a:defRPr>
            </a:lvl4pPr>
            <a:lvl5pPr marL="2151766" indent="0">
              <a:lnSpc>
                <a:spcPct val="120000"/>
              </a:lnSpc>
              <a:spcBef>
                <a:spcPts val="1200"/>
              </a:spcBef>
              <a:buNone/>
              <a:defRPr sz="1400">
                <a:latin typeface="Segoe UI" panose="020B05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1CAA8423-91F7-4752-B324-734304431281}" type="datetime1">
              <a:rPr lang="en-US" smtClean="0"/>
              <a:t>1/15/2026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1026E56-FB1E-43F7-9EDA-3E69635CD0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1463040"/>
            <a:ext cx="6400800" cy="387350"/>
          </a:xfrm>
        </p:spPr>
        <p:txBody>
          <a:bodyPr tIns="91440" bIns="91440">
            <a:noAutofit/>
          </a:bodyPr>
          <a:lstStyle>
            <a:lvl1pPr marL="0" indent="0">
              <a:buNone/>
              <a:defRPr sz="2400">
                <a:latin typeface="+mj-lt"/>
              </a:defRPr>
            </a:lvl1pPr>
            <a:lvl2pPr marL="537941" indent="0">
              <a:buNone/>
              <a:defRPr sz="2400">
                <a:latin typeface="+mj-lt"/>
              </a:defRPr>
            </a:lvl2pPr>
            <a:lvl3pPr marL="1075883" indent="0">
              <a:buNone/>
              <a:defRPr sz="2400">
                <a:latin typeface="+mj-lt"/>
              </a:defRPr>
            </a:lvl3pPr>
            <a:lvl4pPr marL="1613824" indent="0">
              <a:buNone/>
              <a:defRPr sz="2400">
                <a:latin typeface="+mj-lt"/>
              </a:defRPr>
            </a:lvl4pPr>
            <a:lvl5pPr marL="2151766" indent="0">
              <a:buNone/>
              <a:defRPr sz="2400"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4414025-9975-41E8-9FC5-0DF320B942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77"/>
          <a:stretch/>
        </p:blipFill>
        <p:spPr>
          <a:xfrm>
            <a:off x="12984480" y="7680960"/>
            <a:ext cx="851895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880032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96A2762B-DA28-477D-93B6-E0268DB21D5C}" type="datetime1">
              <a:rPr lang="en-US" smtClean="0"/>
              <a:t>1/15/2026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" y="5"/>
            <a:ext cx="11977006" cy="981778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" y="0"/>
            <a:ext cx="14630400" cy="1188720"/>
          </a:xfrm>
          <a:prstGeom prst="rect">
            <a:avLst/>
          </a:prstGeom>
          <a:solidFill>
            <a:srgbClr val="004E5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160">
              <a:solidFill>
                <a:schemeClr val="bg1"/>
              </a:solidFill>
              <a:latin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13196496" cy="640080"/>
          </a:xfrm>
        </p:spPr>
        <p:txBody>
          <a:bodyPr tIns="91440" bIns="91440">
            <a:noAutofit/>
          </a:bodyPr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7315199" y="1463040"/>
            <a:ext cx="0" cy="5943600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1097280" y="4294109"/>
            <a:ext cx="12801600" cy="0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457199" y="1463041"/>
            <a:ext cx="6400800" cy="2419769"/>
          </a:xfrm>
        </p:spPr>
        <p:txBody>
          <a:bodyPr>
            <a:noAutofit/>
          </a:bodyPr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440" u="none">
                <a:latin typeface="Segoe UI" panose="020B0502040204020203" pitchFamily="34" charset="0"/>
              </a:defRPr>
            </a:lvl1pPr>
            <a:lvl2pPr marL="537920" indent="0">
              <a:lnSpc>
                <a:spcPct val="120000"/>
              </a:lnSpc>
              <a:spcBef>
                <a:spcPts val="1200"/>
              </a:spcBef>
              <a:buNone/>
              <a:defRPr sz="1440" u="none">
                <a:latin typeface="Segoe UI" panose="020B0502040204020203" pitchFamily="34" charset="0"/>
              </a:defRPr>
            </a:lvl2pPr>
            <a:lvl3pPr marL="1075840" indent="0">
              <a:lnSpc>
                <a:spcPct val="120000"/>
              </a:lnSpc>
              <a:spcBef>
                <a:spcPts val="1200"/>
              </a:spcBef>
              <a:buNone/>
              <a:defRPr sz="1440" u="none">
                <a:latin typeface="Segoe UI" panose="020B0502040204020203" pitchFamily="34" charset="0"/>
              </a:defRPr>
            </a:lvl3pPr>
            <a:lvl4pPr marL="1613760" indent="0">
              <a:lnSpc>
                <a:spcPct val="120000"/>
              </a:lnSpc>
              <a:spcBef>
                <a:spcPts val="1200"/>
              </a:spcBef>
              <a:buNone/>
              <a:defRPr sz="1440" u="none">
                <a:latin typeface="Segoe UI" panose="020B0502040204020203" pitchFamily="34" charset="0"/>
              </a:defRPr>
            </a:lvl4pPr>
            <a:lvl5pPr marL="2151680" indent="0">
              <a:lnSpc>
                <a:spcPct val="120000"/>
              </a:lnSpc>
              <a:spcBef>
                <a:spcPts val="1200"/>
              </a:spcBef>
              <a:buNone/>
              <a:defRPr sz="1440" u="none">
                <a:latin typeface="Segoe UI" panose="020B05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AC2313EE-4E04-435C-9E05-266AC0400A1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77"/>
          <a:stretch/>
        </p:blipFill>
        <p:spPr>
          <a:xfrm>
            <a:off x="12984480" y="7680960"/>
            <a:ext cx="851896" cy="274320"/>
          </a:xfrm>
          <a:prstGeom prst="rect">
            <a:avLst/>
          </a:prstGeom>
        </p:spPr>
      </p:pic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3AE54BA5-9B86-4728-A69D-A321E939845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772400" y="1463041"/>
            <a:ext cx="6400800" cy="2419769"/>
          </a:xfrm>
        </p:spPr>
        <p:txBody>
          <a:bodyPr>
            <a:noAutofit/>
          </a:bodyPr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440" u="none">
                <a:latin typeface="Segoe UI" panose="020B0502040204020203" pitchFamily="34" charset="0"/>
              </a:defRPr>
            </a:lvl1pPr>
            <a:lvl2pPr marL="537920" indent="0">
              <a:lnSpc>
                <a:spcPct val="120000"/>
              </a:lnSpc>
              <a:spcBef>
                <a:spcPts val="1200"/>
              </a:spcBef>
              <a:buNone/>
              <a:defRPr sz="1440" u="none">
                <a:latin typeface="Segoe UI" panose="020B0502040204020203" pitchFamily="34" charset="0"/>
              </a:defRPr>
            </a:lvl2pPr>
            <a:lvl3pPr marL="1075840" indent="0">
              <a:lnSpc>
                <a:spcPct val="120000"/>
              </a:lnSpc>
              <a:spcBef>
                <a:spcPts val="1200"/>
              </a:spcBef>
              <a:buNone/>
              <a:defRPr sz="1440" u="none">
                <a:latin typeface="Segoe UI" panose="020B0502040204020203" pitchFamily="34" charset="0"/>
              </a:defRPr>
            </a:lvl3pPr>
            <a:lvl4pPr marL="1613760" indent="0">
              <a:lnSpc>
                <a:spcPct val="120000"/>
              </a:lnSpc>
              <a:spcBef>
                <a:spcPts val="1200"/>
              </a:spcBef>
              <a:buNone/>
              <a:defRPr sz="1440" u="none">
                <a:latin typeface="Segoe UI" panose="020B0502040204020203" pitchFamily="34" charset="0"/>
              </a:defRPr>
            </a:lvl4pPr>
            <a:lvl5pPr marL="2151680" indent="0">
              <a:lnSpc>
                <a:spcPct val="120000"/>
              </a:lnSpc>
              <a:spcBef>
                <a:spcPts val="1200"/>
              </a:spcBef>
              <a:buNone/>
              <a:defRPr sz="1440" u="none">
                <a:latin typeface="Segoe UI" panose="020B05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920F2E92-1F2E-4441-B0DE-CFEB5FE92A2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69900" y="4572001"/>
            <a:ext cx="6400800" cy="2419769"/>
          </a:xfrm>
        </p:spPr>
        <p:txBody>
          <a:bodyPr>
            <a:noAutofit/>
          </a:bodyPr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440" u="none">
                <a:latin typeface="Segoe UI" panose="020B0502040204020203" pitchFamily="34" charset="0"/>
              </a:defRPr>
            </a:lvl1pPr>
            <a:lvl2pPr marL="537920" indent="0">
              <a:lnSpc>
                <a:spcPct val="120000"/>
              </a:lnSpc>
              <a:spcBef>
                <a:spcPts val="1200"/>
              </a:spcBef>
              <a:buNone/>
              <a:defRPr sz="1440" u="none">
                <a:latin typeface="Segoe UI" panose="020B0502040204020203" pitchFamily="34" charset="0"/>
              </a:defRPr>
            </a:lvl2pPr>
            <a:lvl3pPr marL="1075840" indent="0">
              <a:lnSpc>
                <a:spcPct val="120000"/>
              </a:lnSpc>
              <a:spcBef>
                <a:spcPts val="1200"/>
              </a:spcBef>
              <a:buNone/>
              <a:defRPr sz="1440" u="none">
                <a:latin typeface="Segoe UI" panose="020B0502040204020203" pitchFamily="34" charset="0"/>
              </a:defRPr>
            </a:lvl3pPr>
            <a:lvl4pPr marL="1613760" indent="0">
              <a:lnSpc>
                <a:spcPct val="120000"/>
              </a:lnSpc>
              <a:spcBef>
                <a:spcPts val="1200"/>
              </a:spcBef>
              <a:buNone/>
              <a:defRPr sz="1440" u="none">
                <a:latin typeface="Segoe UI" panose="020B0502040204020203" pitchFamily="34" charset="0"/>
              </a:defRPr>
            </a:lvl4pPr>
            <a:lvl5pPr marL="2151680" indent="0">
              <a:lnSpc>
                <a:spcPct val="120000"/>
              </a:lnSpc>
              <a:spcBef>
                <a:spcPts val="1200"/>
              </a:spcBef>
              <a:buNone/>
              <a:defRPr sz="1440" u="none">
                <a:latin typeface="Segoe UI" panose="020B05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5" name="Text Placeholder 7">
            <a:extLst>
              <a:ext uri="{FF2B5EF4-FFF2-40B4-BE49-F238E27FC236}">
                <a16:creationId xmlns:a16="http://schemas.microsoft.com/office/drawing/2014/main" id="{72231F7B-8ACB-4A68-883B-D5361B594F3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785100" y="4572001"/>
            <a:ext cx="6400800" cy="2419769"/>
          </a:xfrm>
        </p:spPr>
        <p:txBody>
          <a:bodyPr>
            <a:noAutofit/>
          </a:bodyPr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440" u="none">
                <a:latin typeface="Segoe UI" panose="020B0502040204020203" pitchFamily="34" charset="0"/>
              </a:defRPr>
            </a:lvl1pPr>
            <a:lvl2pPr marL="537920" indent="0">
              <a:lnSpc>
                <a:spcPct val="120000"/>
              </a:lnSpc>
              <a:spcBef>
                <a:spcPts val="1200"/>
              </a:spcBef>
              <a:buNone/>
              <a:defRPr sz="1440" u="none">
                <a:latin typeface="Segoe UI" panose="020B0502040204020203" pitchFamily="34" charset="0"/>
              </a:defRPr>
            </a:lvl2pPr>
            <a:lvl3pPr marL="1075840" indent="0">
              <a:lnSpc>
                <a:spcPct val="120000"/>
              </a:lnSpc>
              <a:spcBef>
                <a:spcPts val="1200"/>
              </a:spcBef>
              <a:buNone/>
              <a:defRPr sz="1440" u="none">
                <a:latin typeface="Segoe UI" panose="020B0502040204020203" pitchFamily="34" charset="0"/>
              </a:defRPr>
            </a:lvl3pPr>
            <a:lvl4pPr marL="1613760" indent="0">
              <a:lnSpc>
                <a:spcPct val="120000"/>
              </a:lnSpc>
              <a:spcBef>
                <a:spcPts val="1200"/>
              </a:spcBef>
              <a:buNone/>
              <a:defRPr sz="1440" u="none">
                <a:latin typeface="Segoe UI" panose="020B0502040204020203" pitchFamily="34" charset="0"/>
              </a:defRPr>
            </a:lvl4pPr>
            <a:lvl5pPr marL="2151680" indent="0">
              <a:lnSpc>
                <a:spcPct val="120000"/>
              </a:lnSpc>
              <a:spcBef>
                <a:spcPts val="1200"/>
              </a:spcBef>
              <a:buNone/>
              <a:defRPr sz="1440" u="none">
                <a:latin typeface="Segoe UI" panose="020B05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29422896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C933DAD-64FD-4C29-9D9B-272B0C756FD1}"/>
              </a:ext>
            </a:extLst>
          </p:cNvPr>
          <p:cNvSpPr/>
          <p:nvPr userDrawn="1"/>
        </p:nvSpPr>
        <p:spPr>
          <a:xfrm>
            <a:off x="2" y="0"/>
            <a:ext cx="14630400" cy="1188720"/>
          </a:xfrm>
          <a:prstGeom prst="rect">
            <a:avLst/>
          </a:prstGeom>
          <a:solidFill>
            <a:srgbClr val="004E5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160">
              <a:solidFill>
                <a:schemeClr val="bg1"/>
              </a:solidFill>
              <a:latin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13716000" cy="640080"/>
          </a:xfrm>
        </p:spPr>
        <p:txBody>
          <a:bodyPr lIns="91440" tIns="91440" rIns="91440" bIns="91440"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63039"/>
            <a:ext cx="6400800" cy="5943600"/>
          </a:xfrm>
        </p:spPr>
        <p:txBody>
          <a:bodyPr tIns="91440" bIns="91440">
            <a:noAutofit/>
          </a:bodyPr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440">
                <a:latin typeface="Segoe UI" panose="020B0502040204020203" pitchFamily="34" charset="0"/>
              </a:defRPr>
            </a:lvl1pPr>
            <a:lvl2pPr marL="537919" indent="0">
              <a:lnSpc>
                <a:spcPct val="120000"/>
              </a:lnSpc>
              <a:spcBef>
                <a:spcPts val="1200"/>
              </a:spcBef>
              <a:buNone/>
              <a:defRPr sz="1440">
                <a:latin typeface="Segoe UI" panose="020B0502040204020203" pitchFamily="34" charset="0"/>
              </a:defRPr>
            </a:lvl2pPr>
            <a:lvl3pPr marL="1075840" indent="0">
              <a:lnSpc>
                <a:spcPct val="120000"/>
              </a:lnSpc>
              <a:spcBef>
                <a:spcPts val="1200"/>
              </a:spcBef>
              <a:buNone/>
              <a:defRPr sz="1440">
                <a:latin typeface="Segoe UI" panose="020B0502040204020203" pitchFamily="34" charset="0"/>
              </a:defRPr>
            </a:lvl3pPr>
            <a:lvl4pPr marL="1613760" indent="0">
              <a:lnSpc>
                <a:spcPct val="120000"/>
              </a:lnSpc>
              <a:spcBef>
                <a:spcPts val="1200"/>
              </a:spcBef>
              <a:buNone/>
              <a:defRPr sz="1440">
                <a:latin typeface="Segoe UI" panose="020B0502040204020203" pitchFamily="34" charset="0"/>
              </a:defRPr>
            </a:lvl4pPr>
            <a:lvl5pPr marL="2151680" indent="0">
              <a:lnSpc>
                <a:spcPct val="120000"/>
              </a:lnSpc>
              <a:spcBef>
                <a:spcPts val="1200"/>
              </a:spcBef>
              <a:buNone/>
              <a:defRPr sz="1440">
                <a:latin typeface="Segoe UI" panose="020B05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772400" y="1463039"/>
            <a:ext cx="6400800" cy="5943600"/>
          </a:xfrm>
        </p:spPr>
        <p:txBody>
          <a:bodyPr tIns="91440" bIns="91440">
            <a:noAutofit/>
          </a:bodyPr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440">
                <a:latin typeface="Segoe UI" panose="020B0502040204020203" pitchFamily="34" charset="0"/>
              </a:defRPr>
            </a:lvl1pPr>
            <a:lvl2pPr marL="537919" indent="0">
              <a:lnSpc>
                <a:spcPct val="120000"/>
              </a:lnSpc>
              <a:spcBef>
                <a:spcPts val="1200"/>
              </a:spcBef>
              <a:buNone/>
              <a:defRPr sz="1440">
                <a:latin typeface="Segoe UI" panose="020B0502040204020203" pitchFamily="34" charset="0"/>
              </a:defRPr>
            </a:lvl2pPr>
            <a:lvl3pPr marL="1075840" indent="0">
              <a:lnSpc>
                <a:spcPct val="120000"/>
              </a:lnSpc>
              <a:spcBef>
                <a:spcPts val="1200"/>
              </a:spcBef>
              <a:buNone/>
              <a:defRPr sz="1440">
                <a:latin typeface="Segoe UI" panose="020B0502040204020203" pitchFamily="34" charset="0"/>
              </a:defRPr>
            </a:lvl3pPr>
            <a:lvl4pPr marL="1613760" indent="0">
              <a:lnSpc>
                <a:spcPct val="120000"/>
              </a:lnSpc>
              <a:spcBef>
                <a:spcPts val="1200"/>
              </a:spcBef>
              <a:buNone/>
              <a:defRPr sz="1440">
                <a:latin typeface="Segoe UI" panose="020B0502040204020203" pitchFamily="34" charset="0"/>
              </a:defRPr>
            </a:lvl4pPr>
            <a:lvl5pPr marL="2151680" indent="0">
              <a:lnSpc>
                <a:spcPct val="120000"/>
              </a:lnSpc>
              <a:spcBef>
                <a:spcPts val="1200"/>
              </a:spcBef>
              <a:buNone/>
              <a:defRPr sz="1440">
                <a:latin typeface="Segoe UI" panose="020B05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EC3D1261-40BA-432C-B6E0-3027834E679F}" type="datetime1">
              <a:rPr lang="en-US" smtClean="0"/>
              <a:t>1/15/2026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8F32470-D5C9-4EB9-BF19-627B706D995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77"/>
          <a:stretch/>
        </p:blipFill>
        <p:spPr>
          <a:xfrm>
            <a:off x="12984480" y="7680960"/>
            <a:ext cx="851896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092295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01256AD-643F-4750-86FB-FD02C1741CFB}"/>
              </a:ext>
            </a:extLst>
          </p:cNvPr>
          <p:cNvSpPr/>
          <p:nvPr userDrawn="1"/>
        </p:nvSpPr>
        <p:spPr>
          <a:xfrm>
            <a:off x="0" y="0"/>
            <a:ext cx="14630400" cy="1188720"/>
          </a:xfrm>
          <a:prstGeom prst="rect">
            <a:avLst/>
          </a:prstGeom>
          <a:solidFill>
            <a:srgbClr val="004E59"/>
          </a:solidFill>
          <a:ln>
            <a:solidFill>
              <a:srgbClr val="004E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160">
              <a:solidFill>
                <a:schemeClr val="bg1"/>
              </a:solidFill>
              <a:latin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13716000" cy="640080"/>
          </a:xfrm>
        </p:spPr>
        <p:txBody>
          <a:bodyPr tIns="91440" bIns="91440"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199" y="2017243"/>
            <a:ext cx="6400800" cy="988076"/>
          </a:xfrm>
        </p:spPr>
        <p:txBody>
          <a:bodyPr anchor="b"/>
          <a:lstStyle>
            <a:lvl1pPr marL="0" indent="0">
              <a:buNone/>
              <a:defRPr sz="2880" b="1">
                <a:latin typeface="+mj-lt"/>
              </a:defRPr>
            </a:lvl1pPr>
            <a:lvl2pPr marL="537920" indent="0">
              <a:buNone/>
              <a:defRPr sz="2400" b="1"/>
            </a:lvl2pPr>
            <a:lvl3pPr marL="1075840" indent="0">
              <a:buNone/>
              <a:defRPr sz="2160" b="1"/>
            </a:lvl3pPr>
            <a:lvl4pPr marL="1613760" indent="0">
              <a:buNone/>
              <a:defRPr sz="1920" b="1"/>
            </a:lvl4pPr>
            <a:lvl5pPr marL="2151680" indent="0">
              <a:buNone/>
              <a:defRPr sz="1920" b="1"/>
            </a:lvl5pPr>
            <a:lvl6pPr marL="2689601" indent="0">
              <a:buNone/>
              <a:defRPr sz="1920" b="1"/>
            </a:lvl6pPr>
            <a:lvl7pPr marL="3227520" indent="0">
              <a:buNone/>
              <a:defRPr sz="1920" b="1"/>
            </a:lvl7pPr>
            <a:lvl8pPr marL="3765440" indent="0">
              <a:buNone/>
              <a:defRPr sz="1920" b="1"/>
            </a:lvl8pPr>
            <a:lvl9pPr marL="4303360" indent="0">
              <a:buNone/>
              <a:defRPr sz="192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199" y="3005318"/>
            <a:ext cx="6400800" cy="4422990"/>
          </a:xfrm>
        </p:spPr>
        <p:txBody>
          <a:bodyPr>
            <a:noAutofit/>
          </a:bodyPr>
          <a:lstStyle>
            <a:lvl1pPr marL="0" indent="0">
              <a:buNone/>
              <a:defRPr>
                <a:latin typeface="Segoe UI" panose="020B0502040204020203" pitchFamily="34" charset="0"/>
              </a:defRPr>
            </a:lvl1pPr>
            <a:lvl2pPr marL="537919" indent="0">
              <a:buNone/>
              <a:defRPr>
                <a:latin typeface="Segoe UI" panose="020B0502040204020203" pitchFamily="34" charset="0"/>
              </a:defRPr>
            </a:lvl2pPr>
            <a:lvl3pPr marL="1075840" indent="0">
              <a:buNone/>
              <a:defRPr>
                <a:latin typeface="Segoe UI" panose="020B0502040204020203" pitchFamily="34" charset="0"/>
              </a:defRPr>
            </a:lvl3pPr>
            <a:lvl4pPr marL="1613760" indent="0">
              <a:buNone/>
              <a:defRPr>
                <a:latin typeface="Segoe UI" panose="020B0502040204020203" pitchFamily="34" charset="0"/>
              </a:defRPr>
            </a:lvl4pPr>
            <a:lvl5pPr marL="2151680" indent="0">
              <a:buNone/>
              <a:defRPr>
                <a:latin typeface="Segoe UI" panose="020B05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772400" y="2017243"/>
            <a:ext cx="6400800" cy="988076"/>
          </a:xfrm>
        </p:spPr>
        <p:txBody>
          <a:bodyPr anchor="b"/>
          <a:lstStyle>
            <a:lvl1pPr marL="0" indent="0">
              <a:buNone/>
              <a:defRPr sz="2880" b="1">
                <a:latin typeface="+mj-lt"/>
              </a:defRPr>
            </a:lvl1pPr>
            <a:lvl2pPr marL="537920" indent="0">
              <a:buNone/>
              <a:defRPr sz="2400" b="1"/>
            </a:lvl2pPr>
            <a:lvl3pPr marL="1075840" indent="0">
              <a:buNone/>
              <a:defRPr sz="2160" b="1"/>
            </a:lvl3pPr>
            <a:lvl4pPr marL="1613760" indent="0">
              <a:buNone/>
              <a:defRPr sz="1920" b="1"/>
            </a:lvl4pPr>
            <a:lvl5pPr marL="2151680" indent="0">
              <a:buNone/>
              <a:defRPr sz="1920" b="1"/>
            </a:lvl5pPr>
            <a:lvl6pPr marL="2689601" indent="0">
              <a:buNone/>
              <a:defRPr sz="1920" b="1"/>
            </a:lvl6pPr>
            <a:lvl7pPr marL="3227520" indent="0">
              <a:buNone/>
              <a:defRPr sz="1920" b="1"/>
            </a:lvl7pPr>
            <a:lvl8pPr marL="3765440" indent="0">
              <a:buNone/>
              <a:defRPr sz="1920" b="1"/>
            </a:lvl8pPr>
            <a:lvl9pPr marL="4303360" indent="0">
              <a:buNone/>
              <a:defRPr sz="192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772400" y="3005318"/>
            <a:ext cx="6400800" cy="4422990"/>
          </a:xfrm>
        </p:spPr>
        <p:txBody>
          <a:bodyPr>
            <a:noAutofit/>
          </a:bodyPr>
          <a:lstStyle>
            <a:lvl1pPr marL="0" indent="0">
              <a:buNone/>
              <a:defRPr>
                <a:latin typeface="Segoe UI" panose="020B0502040204020203" pitchFamily="34" charset="0"/>
              </a:defRPr>
            </a:lvl1pPr>
            <a:lvl2pPr marL="537919" indent="0">
              <a:buNone/>
              <a:defRPr>
                <a:latin typeface="Segoe UI" panose="020B0502040204020203" pitchFamily="34" charset="0"/>
              </a:defRPr>
            </a:lvl2pPr>
            <a:lvl3pPr marL="1075840" indent="0">
              <a:buNone/>
              <a:defRPr>
                <a:latin typeface="Segoe UI" panose="020B0502040204020203" pitchFamily="34" charset="0"/>
              </a:defRPr>
            </a:lvl3pPr>
            <a:lvl4pPr marL="1613760" indent="0">
              <a:buNone/>
              <a:defRPr>
                <a:latin typeface="Segoe UI" panose="020B0502040204020203" pitchFamily="34" charset="0"/>
              </a:defRPr>
            </a:lvl4pPr>
            <a:lvl5pPr marL="2151680" indent="0">
              <a:buNone/>
              <a:defRPr>
                <a:latin typeface="Segoe UI" panose="020B05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70E59A7C-7423-4608-A55D-68531FB50226}" type="datetime1">
              <a:rPr lang="en-US" smtClean="0"/>
              <a:t>1/15/2026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4C4B624-09C9-4734-9996-D8363B05C62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77"/>
          <a:stretch/>
        </p:blipFill>
        <p:spPr>
          <a:xfrm>
            <a:off x="12984480" y="7680960"/>
            <a:ext cx="851896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705202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B34F66E1-062C-4756-801D-19EA8E6E897F}" type="datetime1">
              <a:rPr lang="en-US" smtClean="0"/>
              <a:t>1/15/2026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7699787-C03F-45A9-825C-0DE0DCF4B9E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77"/>
          <a:stretch/>
        </p:blipFill>
        <p:spPr>
          <a:xfrm>
            <a:off x="12984480" y="7680960"/>
            <a:ext cx="851896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599569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97128" y="3227588"/>
            <a:ext cx="3911778" cy="645517"/>
          </a:xfrm>
        </p:spPr>
        <p:txBody>
          <a:bodyPr wrap="none" anchor="t" anchorCtr="0">
            <a:noAutofit/>
          </a:bodyPr>
          <a:lstStyle>
            <a:lvl1pPr algn="r">
              <a:defRPr sz="4200">
                <a:solidFill>
                  <a:srgbClr val="E45A1E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97128" y="3980692"/>
            <a:ext cx="3911778" cy="1987357"/>
          </a:xfrm>
        </p:spPr>
        <p:txBody>
          <a:bodyPr>
            <a:normAutofit/>
          </a:bodyPr>
          <a:lstStyle>
            <a:lvl1pPr marL="0" indent="0" algn="r">
              <a:buNone/>
              <a:defRPr sz="2160">
                <a:solidFill>
                  <a:srgbClr val="E45A1E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537920" indent="0" algn="ctr">
              <a:buNone/>
              <a:defRPr sz="2400"/>
            </a:lvl2pPr>
            <a:lvl3pPr marL="1075840" indent="0" algn="ctr">
              <a:buNone/>
              <a:defRPr sz="2160"/>
            </a:lvl3pPr>
            <a:lvl4pPr marL="1613760" indent="0" algn="ctr">
              <a:buNone/>
              <a:defRPr sz="1920"/>
            </a:lvl4pPr>
            <a:lvl5pPr marL="2151680" indent="0" algn="ctr">
              <a:buNone/>
              <a:defRPr sz="1920"/>
            </a:lvl5pPr>
            <a:lvl6pPr marL="2689601" indent="0" algn="ctr">
              <a:buNone/>
              <a:defRPr sz="1920"/>
            </a:lvl6pPr>
            <a:lvl7pPr marL="3227520" indent="0" algn="ctr">
              <a:buNone/>
              <a:defRPr sz="1920"/>
            </a:lvl7pPr>
            <a:lvl8pPr marL="3765440" indent="0" algn="ctr">
              <a:buNone/>
              <a:defRPr sz="1920"/>
            </a:lvl8pPr>
            <a:lvl9pPr marL="4303360" indent="0" algn="ctr">
              <a:buNone/>
              <a:defRPr sz="192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6309B9DF-5F04-4E52-80BC-E0B62A5BC0A0}" type="datetime1">
              <a:rPr lang="en-US" smtClean="0"/>
              <a:t>1/15/2026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315203" y="2"/>
            <a:ext cx="7315199" cy="8229599"/>
          </a:xfrm>
          <a:prstGeom prst="rect">
            <a:avLst/>
          </a:prstGeom>
          <a:solidFill>
            <a:srgbClr val="004E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40">
              <a:latin typeface="Segoe UI" panose="020B0502040204020203" pitchFamily="34" charset="0"/>
            </a:endParaRPr>
          </a:p>
        </p:txBody>
      </p:sp>
      <p:pic>
        <p:nvPicPr>
          <p:cNvPr id="8" name="Picture 7" descr="affirmastudioslogo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39949" y="3227587"/>
            <a:ext cx="2645734" cy="674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066326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bg>
      <p:bgPr>
        <a:solidFill>
          <a:srgbClr val="004E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C1528B70-3826-4178-A5A8-392F9273DC59}" type="datetime1">
              <a:rPr lang="en-US" smtClean="0"/>
              <a:t>1/15/2026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1D8278-5719-41B5-BA0B-62F901BD5A8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4480" y="7680960"/>
            <a:ext cx="845311" cy="21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1072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Blank">
    <p:bg>
      <p:bgPr>
        <a:solidFill>
          <a:srgbClr val="E45A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AEDCD0F7-F699-417F-B0B5-B629C36B4D61}" type="datetime1">
              <a:rPr lang="en-US" smtClean="0"/>
              <a:t>1/15/2026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DDC3FBF-8EF6-411E-AA4F-268641FD25D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4480" y="7680960"/>
            <a:ext cx="845311" cy="21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91933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"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17D6ADAD-08D5-4E1D-ADCC-81F231B93C58}" type="datetime1">
              <a:rPr lang="en-US" smtClean="0"/>
              <a:t>1/15/2026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82C415-13F0-4D24-97F3-4AB707C0984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4480" y="7680960"/>
            <a:ext cx="845311" cy="21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551848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8564" y="549138"/>
            <a:ext cx="4719082" cy="1920115"/>
          </a:xfrm>
        </p:spPr>
        <p:txBody>
          <a:bodyPr anchor="b"/>
          <a:lstStyle>
            <a:lvl1pPr>
              <a:defRPr sz="372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220725" y="1184200"/>
            <a:ext cx="7406095" cy="5848134"/>
          </a:xfrm>
        </p:spPr>
        <p:txBody>
          <a:bodyPr/>
          <a:lstStyle>
            <a:lvl1pPr marL="0" indent="0">
              <a:buNone/>
              <a:defRPr sz="3720">
                <a:latin typeface="Segoe UI" panose="020B0502040204020203" pitchFamily="34" charset="0"/>
              </a:defRPr>
            </a:lvl1pPr>
            <a:lvl2pPr marL="537920" indent="0">
              <a:buNone/>
              <a:defRPr sz="3240"/>
            </a:lvl2pPr>
            <a:lvl3pPr marL="1075840" indent="0">
              <a:buNone/>
              <a:defRPr sz="2880"/>
            </a:lvl3pPr>
            <a:lvl4pPr marL="1613760" indent="0">
              <a:buNone/>
              <a:defRPr sz="2400"/>
            </a:lvl4pPr>
            <a:lvl5pPr marL="2151680" indent="0">
              <a:buNone/>
              <a:defRPr sz="2400"/>
            </a:lvl5pPr>
            <a:lvl6pPr marL="2689601" indent="0">
              <a:buNone/>
              <a:defRPr sz="2400"/>
            </a:lvl6pPr>
            <a:lvl7pPr marL="3227520" indent="0">
              <a:buNone/>
              <a:defRPr sz="2400"/>
            </a:lvl7pPr>
            <a:lvl8pPr marL="3765440" indent="0">
              <a:buNone/>
              <a:defRPr sz="2400"/>
            </a:lvl8pPr>
            <a:lvl9pPr marL="4303360" indent="0">
              <a:buNone/>
              <a:defRPr sz="24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8564" y="2469255"/>
            <a:ext cx="4719082" cy="4574284"/>
          </a:xfrm>
        </p:spPr>
        <p:txBody>
          <a:bodyPr/>
          <a:lstStyle>
            <a:lvl1pPr marL="0" indent="0">
              <a:buNone/>
              <a:defRPr sz="1920">
                <a:latin typeface="Segoe UI" panose="020B0502040204020203" pitchFamily="34" charset="0"/>
              </a:defRPr>
            </a:lvl1pPr>
            <a:lvl2pPr marL="537920" indent="0">
              <a:buNone/>
              <a:defRPr sz="1680"/>
            </a:lvl2pPr>
            <a:lvl3pPr marL="1075840" indent="0">
              <a:buNone/>
              <a:defRPr sz="1440"/>
            </a:lvl3pPr>
            <a:lvl4pPr marL="1613760" indent="0">
              <a:buNone/>
              <a:defRPr sz="1200"/>
            </a:lvl4pPr>
            <a:lvl5pPr marL="2151680" indent="0">
              <a:buNone/>
              <a:defRPr sz="1200"/>
            </a:lvl5pPr>
            <a:lvl6pPr marL="2689601" indent="0">
              <a:buNone/>
              <a:defRPr sz="1200"/>
            </a:lvl6pPr>
            <a:lvl7pPr marL="3227520" indent="0">
              <a:buNone/>
              <a:defRPr sz="1200"/>
            </a:lvl7pPr>
            <a:lvl8pPr marL="3765440" indent="0">
              <a:buNone/>
              <a:defRPr sz="1200"/>
            </a:lvl8pPr>
            <a:lvl9pPr marL="4303360" indent="0">
              <a:buNone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FA5FF9C2-BD0D-4656-B0F9-653D9B31E001}" type="datetime1">
              <a:rPr lang="en-US" smtClean="0"/>
              <a:t>1/15/2026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635521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as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1719396"/>
            <a:ext cx="13716000" cy="5220547"/>
          </a:xfrm>
        </p:spPr>
        <p:txBody>
          <a:bodyPr vert="horz" lIns="91440" tIns="91440" rIns="91440" bIns="91440" rtlCol="0">
            <a:noAutofit/>
          </a:bodyPr>
          <a:lstStyle>
            <a:lvl1pPr>
              <a:defRPr lang="en-US" dirty="0" smtClean="0">
                <a:latin typeface="Segoe UI" panose="020B0502040204020203" pitchFamily="34" charset="0"/>
              </a:defRPr>
            </a:lvl1pPr>
            <a:lvl2pPr>
              <a:defRPr lang="en-US" dirty="0" smtClean="0">
                <a:latin typeface="Segoe UI" panose="020B0502040204020203" pitchFamily="34" charset="0"/>
              </a:defRPr>
            </a:lvl2pPr>
            <a:lvl3pPr>
              <a:defRPr lang="en-US" dirty="0" smtClean="0">
                <a:latin typeface="Segoe UI" panose="020B0502040204020203" pitchFamily="34" charset="0"/>
              </a:defRPr>
            </a:lvl3pPr>
            <a:lvl4pPr>
              <a:defRPr lang="en-US" dirty="0" smtClean="0">
                <a:latin typeface="Segoe UI" panose="020B0502040204020203" pitchFamily="34" charset="0"/>
              </a:defRPr>
            </a:lvl4pPr>
            <a:lvl5pPr>
              <a:defRPr lang="en-US" dirty="0">
                <a:latin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457200" y="1225297"/>
            <a:ext cx="13785427" cy="274242"/>
          </a:xfrm>
        </p:spPr>
        <p:txBody>
          <a:bodyPr lIns="9144" tIns="0" rIns="0" bIns="0">
            <a:spAutoFit/>
          </a:bodyPr>
          <a:lstStyle>
            <a:lvl1pPr marL="0" indent="0">
              <a:buNone/>
              <a:defRPr sz="1920" spc="-17" baseline="0">
                <a:solidFill>
                  <a:schemeClr val="accent2"/>
                </a:solidFill>
                <a:latin typeface="Segoe UI" panose="020B05020402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00579" y="7525080"/>
            <a:ext cx="12887657" cy="5140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4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115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8F97E55-68B0-4E78-8819-96463181F0E0}"/>
              </a:ext>
            </a:extLst>
          </p:cNvPr>
          <p:cNvSpPr/>
          <p:nvPr userDrawn="1"/>
        </p:nvSpPr>
        <p:spPr>
          <a:xfrm>
            <a:off x="2" y="0"/>
            <a:ext cx="14630400" cy="1188720"/>
          </a:xfrm>
          <a:prstGeom prst="rect">
            <a:avLst/>
          </a:prstGeom>
          <a:solidFill>
            <a:srgbClr val="004E5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91440" rIns="91440" bIns="91440" rtlCol="0" anchor="ctr"/>
          <a:lstStyle/>
          <a:p>
            <a:pPr algn="ctr"/>
            <a:endParaRPr lang="en-US" sz="2118">
              <a:solidFill>
                <a:schemeClr val="bg1"/>
              </a:solidFill>
              <a:latin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13716000" cy="640080"/>
          </a:xfrm>
        </p:spPr>
        <p:txBody>
          <a:bodyPr tIns="91440" bIns="91440"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51760" y="2011680"/>
            <a:ext cx="11521440" cy="914400"/>
          </a:xfrm>
        </p:spPr>
        <p:txBody>
          <a:bodyPr tIns="91440" bIns="91440">
            <a:noAutofit/>
          </a:bodyPr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400">
                <a:latin typeface="Segoe UI" panose="020B0502040204020203" pitchFamily="34" charset="0"/>
              </a:defRPr>
            </a:lvl1pPr>
            <a:lvl2pPr marL="537941" indent="0">
              <a:buNone/>
              <a:defRPr sz="1400">
                <a:latin typeface="+mn-lt"/>
              </a:defRPr>
            </a:lvl2pPr>
            <a:lvl3pPr marL="1075883" indent="0">
              <a:buNone/>
              <a:defRPr sz="1400">
                <a:latin typeface="+mn-lt"/>
              </a:defRPr>
            </a:lvl3pPr>
            <a:lvl4pPr marL="1613824" indent="0">
              <a:buNone/>
              <a:defRPr sz="1400">
                <a:latin typeface="+mn-lt"/>
              </a:defRPr>
            </a:lvl4pPr>
            <a:lvl5pPr marL="2151766" indent="0">
              <a:buNone/>
              <a:defRPr sz="14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D39BA845-8FAA-4FA8-BB03-FCE823510A90}" type="datetime1">
              <a:rPr lang="en-US" smtClean="0"/>
              <a:t>1/15/2026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1026E56-FB1E-43F7-9EDA-3E69635CD0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651759" y="1463040"/>
            <a:ext cx="11658599" cy="457200"/>
          </a:xfrm>
        </p:spPr>
        <p:txBody>
          <a:bodyPr tIns="91440" bIns="91440">
            <a:noAutofit/>
          </a:bodyPr>
          <a:lstStyle>
            <a:lvl1pPr marL="0" indent="0">
              <a:buNone/>
              <a:defRPr sz="2400">
                <a:latin typeface="+mj-lt"/>
              </a:defRPr>
            </a:lvl1pPr>
            <a:lvl2pPr marL="537941" indent="0">
              <a:buNone/>
              <a:defRPr sz="2400">
                <a:latin typeface="+mj-lt"/>
              </a:defRPr>
            </a:lvl2pPr>
            <a:lvl3pPr marL="1075883" indent="0">
              <a:buNone/>
              <a:defRPr sz="2400">
                <a:latin typeface="+mj-lt"/>
              </a:defRPr>
            </a:lvl3pPr>
            <a:lvl4pPr marL="1613824" indent="0">
              <a:buNone/>
              <a:defRPr sz="2400">
                <a:latin typeface="+mj-lt"/>
              </a:defRPr>
            </a:lvl4pPr>
            <a:lvl5pPr marL="2151766" indent="0">
              <a:buNone/>
              <a:defRPr sz="2400"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F563948A-318B-4390-8E4D-036A81F512A6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2651760" y="3383280"/>
            <a:ext cx="11567158" cy="764152"/>
          </a:xfrm>
        </p:spPr>
        <p:txBody>
          <a:bodyPr tIns="91440" bIns="91440">
            <a:noAutofit/>
          </a:bodyPr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200">
                <a:latin typeface="Segoe UI" panose="020B0502040204020203" pitchFamily="34" charset="0"/>
              </a:defRPr>
            </a:lvl1pPr>
            <a:lvl2pPr marL="537941" indent="0">
              <a:buNone/>
              <a:defRPr sz="1400">
                <a:latin typeface="+mn-lt"/>
              </a:defRPr>
            </a:lvl2pPr>
            <a:lvl3pPr marL="1075883" indent="0">
              <a:buNone/>
              <a:defRPr sz="1400">
                <a:latin typeface="+mn-lt"/>
              </a:defRPr>
            </a:lvl3pPr>
            <a:lvl4pPr marL="1613824" indent="0">
              <a:buNone/>
              <a:defRPr sz="1400">
                <a:latin typeface="+mn-lt"/>
              </a:defRPr>
            </a:lvl4pPr>
            <a:lvl5pPr marL="2151766" indent="0">
              <a:buNone/>
              <a:defRPr sz="14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2AD0E7F6-4B25-41E6-A3A0-23177BB0630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651760" y="3017520"/>
            <a:ext cx="2102889" cy="274320"/>
          </a:xfrm>
        </p:spPr>
        <p:txBody>
          <a:bodyPr tIns="91440" bIns="91440">
            <a:noAutofit/>
          </a:bodyPr>
          <a:lstStyle>
            <a:lvl1pPr marL="0" indent="0">
              <a:buNone/>
              <a:defRPr sz="1400">
                <a:latin typeface="+mj-lt"/>
              </a:defRPr>
            </a:lvl1pPr>
            <a:lvl2pPr marL="537941" indent="0">
              <a:buNone/>
              <a:defRPr sz="2400">
                <a:latin typeface="+mj-lt"/>
              </a:defRPr>
            </a:lvl2pPr>
            <a:lvl3pPr marL="1075883" indent="0">
              <a:buNone/>
              <a:defRPr sz="2400">
                <a:latin typeface="+mj-lt"/>
              </a:defRPr>
            </a:lvl3pPr>
            <a:lvl4pPr marL="1613824" indent="0">
              <a:buNone/>
              <a:defRPr sz="2400">
                <a:latin typeface="+mj-lt"/>
              </a:defRPr>
            </a:lvl4pPr>
            <a:lvl5pPr marL="2151766" indent="0">
              <a:buNone/>
              <a:defRPr sz="2400"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A4AA2593-D531-4835-B3BF-CF108C3D1C1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57200" y="1463040"/>
            <a:ext cx="1828800" cy="1828800"/>
          </a:xfrm>
        </p:spPr>
        <p:txBody>
          <a:bodyPr tIns="91440" bIns="91440"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8B1E0DD-9C3B-4861-B9C7-658DE1B3A2CA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2664460" y="5120640"/>
            <a:ext cx="11521440" cy="731520"/>
          </a:xfrm>
        </p:spPr>
        <p:txBody>
          <a:bodyPr tIns="91440" bIns="91440">
            <a:noAutofit/>
          </a:bodyPr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400">
                <a:latin typeface="Segoe UI" panose="020B0502040204020203" pitchFamily="34" charset="0"/>
              </a:defRPr>
            </a:lvl1pPr>
            <a:lvl2pPr marL="537941" indent="0">
              <a:buNone/>
              <a:defRPr sz="1400">
                <a:latin typeface="+mn-lt"/>
              </a:defRPr>
            </a:lvl2pPr>
            <a:lvl3pPr marL="1075883" indent="0">
              <a:buNone/>
              <a:defRPr sz="1400">
                <a:latin typeface="+mn-lt"/>
              </a:defRPr>
            </a:lvl3pPr>
            <a:lvl4pPr marL="1613824" indent="0">
              <a:buNone/>
              <a:defRPr sz="1400">
                <a:latin typeface="+mn-lt"/>
              </a:defRPr>
            </a:lvl4pPr>
            <a:lvl5pPr marL="2151766" indent="0">
              <a:buNone/>
              <a:defRPr sz="14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3A6FE795-7232-4C2C-8253-3E63F346E6F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664459" y="4572000"/>
            <a:ext cx="11658599" cy="457200"/>
          </a:xfrm>
        </p:spPr>
        <p:txBody>
          <a:bodyPr tIns="91440" bIns="91440">
            <a:noAutofit/>
          </a:bodyPr>
          <a:lstStyle>
            <a:lvl1pPr marL="0" indent="0">
              <a:buNone/>
              <a:defRPr sz="2400">
                <a:latin typeface="+mj-lt"/>
              </a:defRPr>
            </a:lvl1pPr>
            <a:lvl2pPr marL="537941" indent="0">
              <a:buNone/>
              <a:defRPr sz="2400">
                <a:latin typeface="+mj-lt"/>
              </a:defRPr>
            </a:lvl2pPr>
            <a:lvl3pPr marL="1075883" indent="0">
              <a:buNone/>
              <a:defRPr sz="2400">
                <a:latin typeface="+mj-lt"/>
              </a:defRPr>
            </a:lvl3pPr>
            <a:lvl4pPr marL="1613824" indent="0">
              <a:buNone/>
              <a:defRPr sz="2400">
                <a:latin typeface="+mj-lt"/>
              </a:defRPr>
            </a:lvl4pPr>
            <a:lvl5pPr marL="2151766" indent="0">
              <a:buNone/>
              <a:defRPr sz="2400"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BA996FAC-27FD-4D72-8742-3B3D6FBFA472}"/>
              </a:ext>
            </a:extLst>
          </p:cNvPr>
          <p:cNvSpPr>
            <a:spLocks noGrp="1"/>
          </p:cNvSpPr>
          <p:nvPr>
            <p:ph idx="19"/>
          </p:nvPr>
        </p:nvSpPr>
        <p:spPr>
          <a:xfrm>
            <a:off x="2664460" y="6492240"/>
            <a:ext cx="11567158" cy="764152"/>
          </a:xfrm>
        </p:spPr>
        <p:txBody>
          <a:bodyPr tIns="91440" bIns="91440">
            <a:noAutofit/>
          </a:bodyPr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200">
                <a:latin typeface="Segoe UI" panose="020B0502040204020203" pitchFamily="34" charset="0"/>
              </a:defRPr>
            </a:lvl1pPr>
            <a:lvl2pPr marL="537941" indent="0">
              <a:buNone/>
              <a:defRPr sz="1400">
                <a:latin typeface="+mn-lt"/>
              </a:defRPr>
            </a:lvl2pPr>
            <a:lvl3pPr marL="1075883" indent="0">
              <a:buNone/>
              <a:defRPr sz="1400">
                <a:latin typeface="+mn-lt"/>
              </a:defRPr>
            </a:lvl3pPr>
            <a:lvl4pPr marL="1613824" indent="0">
              <a:buNone/>
              <a:defRPr sz="1400">
                <a:latin typeface="+mn-lt"/>
              </a:defRPr>
            </a:lvl4pPr>
            <a:lvl5pPr marL="2151766" indent="0">
              <a:buNone/>
              <a:defRPr sz="14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FA9DA342-ABBC-4773-9620-733BFF8A707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664460" y="6126480"/>
            <a:ext cx="2102889" cy="274320"/>
          </a:xfrm>
        </p:spPr>
        <p:txBody>
          <a:bodyPr tIns="91440" bIns="91440">
            <a:noAutofit/>
          </a:bodyPr>
          <a:lstStyle>
            <a:lvl1pPr marL="0" indent="0">
              <a:buNone/>
              <a:defRPr sz="1400">
                <a:latin typeface="+mj-lt"/>
              </a:defRPr>
            </a:lvl1pPr>
            <a:lvl2pPr marL="537941" indent="0">
              <a:buNone/>
              <a:defRPr sz="2400">
                <a:latin typeface="+mj-lt"/>
              </a:defRPr>
            </a:lvl2pPr>
            <a:lvl3pPr marL="1075883" indent="0">
              <a:buNone/>
              <a:defRPr sz="2400">
                <a:latin typeface="+mj-lt"/>
              </a:defRPr>
            </a:lvl3pPr>
            <a:lvl4pPr marL="1613824" indent="0">
              <a:buNone/>
              <a:defRPr sz="2400">
                <a:latin typeface="+mj-lt"/>
              </a:defRPr>
            </a:lvl4pPr>
            <a:lvl5pPr marL="2151766" indent="0">
              <a:buNone/>
              <a:defRPr sz="2400"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14">
            <a:extLst>
              <a:ext uri="{FF2B5EF4-FFF2-40B4-BE49-F238E27FC236}">
                <a16:creationId xmlns:a16="http://schemas.microsoft.com/office/drawing/2014/main" id="{2AF7EB96-A3DC-4327-A2E2-7EB91E2FCB14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274320" y="4572000"/>
            <a:ext cx="1828800" cy="1828800"/>
          </a:xfrm>
        </p:spPr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1F3262B-E782-4905-B1B0-ADB41E7F3494}"/>
              </a:ext>
            </a:extLst>
          </p:cNvPr>
          <p:cNvCxnSpPr/>
          <p:nvPr userDrawn="1"/>
        </p:nvCxnSpPr>
        <p:spPr>
          <a:xfrm flipV="1">
            <a:off x="2591627" y="4297680"/>
            <a:ext cx="9447146" cy="798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305D7476-B275-42B6-8D7C-A4A0C2F78E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77"/>
          <a:stretch/>
        </p:blipFill>
        <p:spPr>
          <a:xfrm>
            <a:off x="12984480" y="7680960"/>
            <a:ext cx="851895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208809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490"/>
          <a:stretch/>
        </p:blipFill>
        <p:spPr>
          <a:xfrm>
            <a:off x="1" y="0"/>
            <a:ext cx="14630400" cy="8229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19930" y="3526065"/>
            <a:ext cx="9586336" cy="645517"/>
          </a:xfrm>
        </p:spPr>
        <p:txBody>
          <a:bodyPr wrap="none" anchor="t" anchorCtr="0">
            <a:noAutofit/>
          </a:bodyPr>
          <a:lstStyle>
            <a:lvl1pPr algn="l">
              <a:defRPr sz="3294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19930" y="4473421"/>
            <a:ext cx="9586336" cy="1987357"/>
          </a:xfrm>
        </p:spPr>
        <p:txBody>
          <a:bodyPr>
            <a:normAutofit/>
          </a:bodyPr>
          <a:lstStyle>
            <a:lvl1pPr marL="0" indent="0" algn="l">
              <a:buNone/>
              <a:defRPr sz="2824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537920" indent="0" algn="ctr">
              <a:buNone/>
              <a:defRPr sz="2353"/>
            </a:lvl2pPr>
            <a:lvl3pPr marL="1075840" indent="0" algn="ctr">
              <a:buNone/>
              <a:defRPr sz="2118"/>
            </a:lvl3pPr>
            <a:lvl4pPr marL="1613760" indent="0" algn="ctr">
              <a:buNone/>
              <a:defRPr sz="1883"/>
            </a:lvl4pPr>
            <a:lvl5pPr marL="2151680" indent="0" algn="ctr">
              <a:buNone/>
              <a:defRPr sz="1883"/>
            </a:lvl5pPr>
            <a:lvl6pPr marL="2689601" indent="0" algn="ctr">
              <a:buNone/>
              <a:defRPr sz="1883"/>
            </a:lvl6pPr>
            <a:lvl7pPr marL="3227520" indent="0" algn="ctr">
              <a:buNone/>
              <a:defRPr sz="1883"/>
            </a:lvl7pPr>
            <a:lvl8pPr marL="3765440" indent="0" algn="ctr">
              <a:buNone/>
              <a:defRPr sz="1883"/>
            </a:lvl8pPr>
            <a:lvl9pPr marL="4303360" indent="0" algn="ctr">
              <a:buNone/>
              <a:defRPr sz="1883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D52DFE1C-B3E2-49A9-8DCF-60BEE721173A}" type="datetime1">
              <a:rPr lang="en-US" smtClean="0"/>
              <a:t>1/15/2026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927" y="2651367"/>
            <a:ext cx="2331328" cy="60525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0965F55-11BA-49A6-947C-F5315306624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4480" y="7680960"/>
            <a:ext cx="845311" cy="21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653059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6B62FE56-11BB-4F56-957C-E2741DC5B8BB}"/>
              </a:ext>
            </a:extLst>
          </p:cNvPr>
          <p:cNvPicPr>
            <a:picLocks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490"/>
          <a:stretch/>
        </p:blipFill>
        <p:spPr>
          <a:xfrm>
            <a:off x="1" y="0"/>
            <a:ext cx="14630400" cy="82296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C680771-E145-494A-AF5F-BDE0DE155687}"/>
              </a:ext>
            </a:extLst>
          </p:cNvPr>
          <p:cNvSpPr/>
          <p:nvPr userDrawn="1"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4E5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latin typeface="Segoe UI" panose="020B0502040204020203" pitchFamily="34" charset="0"/>
              </a:rPr>
              <a:t>		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3526065"/>
            <a:ext cx="13716000" cy="645517"/>
          </a:xfrm>
        </p:spPr>
        <p:txBody>
          <a:bodyPr wrap="none" anchor="t" anchorCtr="0">
            <a:noAutofit/>
          </a:bodyPr>
          <a:lstStyle>
            <a:lvl1pPr algn="l">
              <a:defRPr sz="3294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19930" y="4473421"/>
            <a:ext cx="9586336" cy="1987357"/>
          </a:xfrm>
        </p:spPr>
        <p:txBody>
          <a:bodyPr>
            <a:normAutofit/>
          </a:bodyPr>
          <a:lstStyle>
            <a:lvl1pPr marL="0" indent="0" algn="l">
              <a:buNone/>
              <a:defRPr sz="2824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537920" indent="0" algn="ctr">
              <a:buNone/>
              <a:defRPr sz="2353"/>
            </a:lvl2pPr>
            <a:lvl3pPr marL="1075840" indent="0" algn="ctr">
              <a:buNone/>
              <a:defRPr sz="2118"/>
            </a:lvl3pPr>
            <a:lvl4pPr marL="1613760" indent="0" algn="ctr">
              <a:buNone/>
              <a:defRPr sz="1883"/>
            </a:lvl4pPr>
            <a:lvl5pPr marL="2151680" indent="0" algn="ctr">
              <a:buNone/>
              <a:defRPr sz="1883"/>
            </a:lvl5pPr>
            <a:lvl6pPr marL="2689601" indent="0" algn="ctr">
              <a:buNone/>
              <a:defRPr sz="1883"/>
            </a:lvl6pPr>
            <a:lvl7pPr marL="3227520" indent="0" algn="ctr">
              <a:buNone/>
              <a:defRPr sz="1883"/>
            </a:lvl7pPr>
            <a:lvl8pPr marL="3765440" indent="0" algn="ctr">
              <a:buNone/>
              <a:defRPr sz="1883"/>
            </a:lvl8pPr>
            <a:lvl9pPr marL="4303360" indent="0" algn="ctr">
              <a:buNone/>
              <a:defRPr sz="1883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3CD32A81-FF11-4256-95E4-0BDCE63D8431}" type="datetime1">
              <a:rPr lang="en-US" smtClean="0"/>
              <a:t>1/15/2026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61B8082-4CA1-4814-AD91-104B2863304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4480" y="7680960"/>
            <a:ext cx="845311" cy="21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691117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4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AC98557-C9EF-46C0-ACD8-4FD23549268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00"/>
          <a:stretch/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FAE75BB-1AD1-46D5-8E07-38E7D1FB92CC}"/>
              </a:ext>
            </a:extLst>
          </p:cNvPr>
          <p:cNvSpPr/>
          <p:nvPr userDrawn="1"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4E5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latin typeface="Segoe UI" panose="020B0502040204020203" pitchFamily="34" charset="0"/>
              </a:rPr>
              <a:t>		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8605" y="5508192"/>
            <a:ext cx="12618252" cy="1798708"/>
          </a:xfrm>
        </p:spPr>
        <p:txBody>
          <a:bodyPr/>
          <a:lstStyle>
            <a:lvl1pPr marL="0" indent="0">
              <a:buNone/>
              <a:defRPr sz="2824">
                <a:solidFill>
                  <a:schemeClr val="bg1"/>
                </a:solidFill>
                <a:latin typeface="Segoe UI" panose="020B0502040204020203" pitchFamily="34" charset="0"/>
              </a:defRPr>
            </a:lvl1pPr>
            <a:lvl2pPr marL="537920" indent="0">
              <a:buNone/>
              <a:defRPr sz="2353">
                <a:solidFill>
                  <a:schemeClr val="tx1">
                    <a:tint val="75000"/>
                  </a:schemeClr>
                </a:solidFill>
              </a:defRPr>
            </a:lvl2pPr>
            <a:lvl3pPr marL="1075840" indent="0">
              <a:buNone/>
              <a:defRPr sz="2118">
                <a:solidFill>
                  <a:schemeClr val="tx1">
                    <a:tint val="75000"/>
                  </a:schemeClr>
                </a:solidFill>
              </a:defRPr>
            </a:lvl3pPr>
            <a:lvl4pPr marL="1613760" indent="0">
              <a:buNone/>
              <a:defRPr sz="1883">
                <a:solidFill>
                  <a:schemeClr val="tx1">
                    <a:tint val="75000"/>
                  </a:schemeClr>
                </a:solidFill>
              </a:defRPr>
            </a:lvl4pPr>
            <a:lvl5pPr marL="2151680" indent="0">
              <a:buNone/>
              <a:defRPr sz="1883">
                <a:solidFill>
                  <a:schemeClr val="tx1">
                    <a:tint val="75000"/>
                  </a:schemeClr>
                </a:solidFill>
              </a:defRPr>
            </a:lvl5pPr>
            <a:lvl6pPr marL="2689601" indent="0">
              <a:buNone/>
              <a:defRPr sz="1883">
                <a:solidFill>
                  <a:schemeClr val="tx1">
                    <a:tint val="75000"/>
                  </a:schemeClr>
                </a:solidFill>
              </a:defRPr>
            </a:lvl6pPr>
            <a:lvl7pPr marL="3227520" indent="0">
              <a:buNone/>
              <a:defRPr sz="1883">
                <a:solidFill>
                  <a:schemeClr val="tx1">
                    <a:tint val="75000"/>
                  </a:schemeClr>
                </a:solidFill>
              </a:defRPr>
            </a:lvl7pPr>
            <a:lvl8pPr marL="3765440" indent="0">
              <a:buNone/>
              <a:defRPr sz="1883">
                <a:solidFill>
                  <a:schemeClr val="tx1">
                    <a:tint val="75000"/>
                  </a:schemeClr>
                </a:solidFill>
              </a:defRPr>
            </a:lvl8pPr>
            <a:lvl9pPr marL="4303360" indent="0">
              <a:buNone/>
              <a:defRPr sz="188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7D412660-31A3-4918-93C7-4330309AD5DD}" type="datetime1">
              <a:rPr lang="en-US" smtClean="0"/>
              <a:t>1/15/2026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8604" y="2797242"/>
            <a:ext cx="13446436" cy="1075862"/>
          </a:xfrm>
        </p:spPr>
        <p:txBody>
          <a:bodyPr anchor="t" anchorCtr="0">
            <a:noAutofit/>
          </a:bodyPr>
          <a:lstStyle>
            <a:lvl1pPr algn="l">
              <a:defRPr sz="6354">
                <a:solidFill>
                  <a:schemeClr val="bg1"/>
                </a:soli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AC7F00A-F86F-4137-BF70-C36BF607941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4480" y="7680960"/>
            <a:ext cx="845311" cy="21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604517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B7FDDA0-9A72-4EF9-A2D2-0E17F0F1CF8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00"/>
          <a:stretch/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E89F687-D33C-4157-BC5C-7A3EB7EF9B39}"/>
              </a:ext>
            </a:extLst>
          </p:cNvPr>
          <p:cNvSpPr/>
          <p:nvPr userDrawn="1"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4E5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latin typeface="Segoe UI" panose="020B0502040204020203" pitchFamily="34" charset="0"/>
              </a:rPr>
              <a:t>		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0041" y="320040"/>
            <a:ext cx="12618253" cy="548640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0041" y="1371600"/>
            <a:ext cx="12618253" cy="5220547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Segoe UI" panose="020B0502040204020203" pitchFamily="34" charset="0"/>
              </a:defRPr>
            </a:lvl1pPr>
            <a:lvl2pPr>
              <a:defRPr>
                <a:solidFill>
                  <a:schemeClr val="bg1"/>
                </a:solidFill>
                <a:latin typeface="Segoe UI" panose="020B0502040204020203" pitchFamily="34" charset="0"/>
              </a:defRPr>
            </a:lvl2pPr>
            <a:lvl3pPr>
              <a:defRPr>
                <a:solidFill>
                  <a:schemeClr val="bg1"/>
                </a:solidFill>
                <a:latin typeface="Segoe UI" panose="020B0502040204020203" pitchFamily="34" charset="0"/>
              </a:defRPr>
            </a:lvl3pPr>
            <a:lvl4pPr>
              <a:defRPr>
                <a:solidFill>
                  <a:schemeClr val="bg1"/>
                </a:solidFill>
                <a:latin typeface="Segoe UI" panose="020B0502040204020203" pitchFamily="34" charset="0"/>
              </a:defRPr>
            </a:lvl4pPr>
            <a:lvl5pPr>
              <a:defRPr>
                <a:solidFill>
                  <a:schemeClr val="bg1"/>
                </a:solidFill>
                <a:latin typeface="Segoe UI" panose="020B05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5D34734-34D7-44B2-811C-EA4F9450AF6C}" type="datetime1">
              <a:rPr lang="en-US" smtClean="0"/>
              <a:t>1/15/2026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0937B85-B95A-4743-A758-7FD5A4CDD66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4480" y="7680960"/>
            <a:ext cx="845311" cy="21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366515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5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https://s-media-cache-ak0.pinimg.com/originals/56/3f/a2/563fa26398dc80e6c5b03695b4b05951.jpg">
            <a:extLst>
              <a:ext uri="{FF2B5EF4-FFF2-40B4-BE49-F238E27FC236}">
                <a16:creationId xmlns:a16="http://schemas.microsoft.com/office/drawing/2014/main" id="{2E825CFE-0636-45FA-8A13-E6196B14C82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371599"/>
            <a:ext cx="14630400" cy="11284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FAE75BB-1AD1-46D5-8E07-38E7D1FB92CC}"/>
              </a:ext>
            </a:extLst>
          </p:cNvPr>
          <p:cNvSpPr/>
          <p:nvPr userDrawn="1"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4E5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latin typeface="Segoe UI" panose="020B0502040204020203" pitchFamily="34" charset="0"/>
              </a:rPr>
              <a:t>		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8605" y="5508192"/>
            <a:ext cx="12618252" cy="1798708"/>
          </a:xfrm>
        </p:spPr>
        <p:txBody>
          <a:bodyPr/>
          <a:lstStyle>
            <a:lvl1pPr marL="0" indent="0">
              <a:buNone/>
              <a:defRPr sz="2824">
                <a:solidFill>
                  <a:schemeClr val="bg1"/>
                </a:solidFill>
                <a:latin typeface="Segoe UI" panose="020B0502040204020203" pitchFamily="34" charset="0"/>
              </a:defRPr>
            </a:lvl1pPr>
            <a:lvl2pPr marL="537920" indent="0">
              <a:buNone/>
              <a:defRPr sz="2353">
                <a:solidFill>
                  <a:schemeClr val="tx1">
                    <a:tint val="75000"/>
                  </a:schemeClr>
                </a:solidFill>
              </a:defRPr>
            </a:lvl2pPr>
            <a:lvl3pPr marL="1075840" indent="0">
              <a:buNone/>
              <a:defRPr sz="2118">
                <a:solidFill>
                  <a:schemeClr val="tx1">
                    <a:tint val="75000"/>
                  </a:schemeClr>
                </a:solidFill>
              </a:defRPr>
            </a:lvl3pPr>
            <a:lvl4pPr marL="1613760" indent="0">
              <a:buNone/>
              <a:defRPr sz="1883">
                <a:solidFill>
                  <a:schemeClr val="tx1">
                    <a:tint val="75000"/>
                  </a:schemeClr>
                </a:solidFill>
              </a:defRPr>
            </a:lvl4pPr>
            <a:lvl5pPr marL="2151680" indent="0">
              <a:buNone/>
              <a:defRPr sz="1883">
                <a:solidFill>
                  <a:schemeClr val="tx1">
                    <a:tint val="75000"/>
                  </a:schemeClr>
                </a:solidFill>
              </a:defRPr>
            </a:lvl5pPr>
            <a:lvl6pPr marL="2689601" indent="0">
              <a:buNone/>
              <a:defRPr sz="1883">
                <a:solidFill>
                  <a:schemeClr val="tx1">
                    <a:tint val="75000"/>
                  </a:schemeClr>
                </a:solidFill>
              </a:defRPr>
            </a:lvl6pPr>
            <a:lvl7pPr marL="3227520" indent="0">
              <a:buNone/>
              <a:defRPr sz="1883">
                <a:solidFill>
                  <a:schemeClr val="tx1">
                    <a:tint val="75000"/>
                  </a:schemeClr>
                </a:solidFill>
              </a:defRPr>
            </a:lvl7pPr>
            <a:lvl8pPr marL="3765440" indent="0">
              <a:buNone/>
              <a:defRPr sz="1883">
                <a:solidFill>
                  <a:schemeClr val="tx1">
                    <a:tint val="75000"/>
                  </a:schemeClr>
                </a:solidFill>
              </a:defRPr>
            </a:lvl8pPr>
            <a:lvl9pPr marL="4303360" indent="0">
              <a:buNone/>
              <a:defRPr sz="188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180F145-AFF1-43C9-A590-7367F344FD38}" type="datetime1">
              <a:rPr lang="en-US" smtClean="0"/>
              <a:t>1/15/2026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8604" y="2797242"/>
            <a:ext cx="13446436" cy="1075862"/>
          </a:xfrm>
        </p:spPr>
        <p:txBody>
          <a:bodyPr anchor="t" anchorCtr="0">
            <a:noAutofit/>
          </a:bodyPr>
          <a:lstStyle>
            <a:lvl1pPr algn="l">
              <a:defRPr sz="6354">
                <a:solidFill>
                  <a:schemeClr val="bg1"/>
                </a:soli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4AEF935-9427-4AC1-8E61-AE96D9F3487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4480" y="7680960"/>
            <a:ext cx="845311" cy="21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917615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2_Section Header">
    <p:bg>
      <p:bgPr>
        <a:solidFill>
          <a:srgbClr val="0096A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198E95B-5C91-4D5C-A2D1-6735F60790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0949" b="7428"/>
          <a:stretch/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369CD0C-8BF2-4E3E-8C85-09B075B0434B}"/>
              </a:ext>
            </a:extLst>
          </p:cNvPr>
          <p:cNvSpPr/>
          <p:nvPr userDrawn="1"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4E5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latin typeface="Segoe UI" panose="020B0502040204020203" pitchFamily="34" charset="0"/>
              </a:rPr>
              <a:t>		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5669280"/>
            <a:ext cx="12618252" cy="1828800"/>
          </a:xfrm>
        </p:spPr>
        <p:txBody>
          <a:bodyPr/>
          <a:lstStyle>
            <a:lvl1pPr marL="0" indent="0">
              <a:buNone/>
              <a:defRPr sz="2824">
                <a:solidFill>
                  <a:schemeClr val="bg1"/>
                </a:solidFill>
                <a:latin typeface="Segoe UI" panose="020B0502040204020203" pitchFamily="34" charset="0"/>
              </a:defRPr>
            </a:lvl1pPr>
            <a:lvl2pPr marL="537920" indent="0">
              <a:buNone/>
              <a:defRPr sz="2353">
                <a:solidFill>
                  <a:schemeClr val="tx1">
                    <a:tint val="75000"/>
                  </a:schemeClr>
                </a:solidFill>
              </a:defRPr>
            </a:lvl2pPr>
            <a:lvl3pPr marL="1075840" indent="0">
              <a:buNone/>
              <a:defRPr sz="2118">
                <a:solidFill>
                  <a:schemeClr val="tx1">
                    <a:tint val="75000"/>
                  </a:schemeClr>
                </a:solidFill>
              </a:defRPr>
            </a:lvl3pPr>
            <a:lvl4pPr marL="1613760" indent="0">
              <a:buNone/>
              <a:defRPr sz="1883">
                <a:solidFill>
                  <a:schemeClr val="tx1">
                    <a:tint val="75000"/>
                  </a:schemeClr>
                </a:solidFill>
              </a:defRPr>
            </a:lvl4pPr>
            <a:lvl5pPr marL="2151680" indent="0">
              <a:buNone/>
              <a:defRPr sz="1883">
                <a:solidFill>
                  <a:schemeClr val="tx1">
                    <a:tint val="75000"/>
                  </a:schemeClr>
                </a:solidFill>
              </a:defRPr>
            </a:lvl5pPr>
            <a:lvl6pPr marL="2689601" indent="0">
              <a:buNone/>
              <a:defRPr sz="1883">
                <a:solidFill>
                  <a:schemeClr val="tx1">
                    <a:tint val="75000"/>
                  </a:schemeClr>
                </a:solidFill>
              </a:defRPr>
            </a:lvl6pPr>
            <a:lvl7pPr marL="3227520" indent="0">
              <a:buNone/>
              <a:defRPr sz="1883">
                <a:solidFill>
                  <a:schemeClr val="tx1">
                    <a:tint val="75000"/>
                  </a:schemeClr>
                </a:solidFill>
              </a:defRPr>
            </a:lvl7pPr>
            <a:lvl8pPr marL="3765440" indent="0">
              <a:buNone/>
              <a:defRPr sz="1883">
                <a:solidFill>
                  <a:schemeClr val="tx1">
                    <a:tint val="75000"/>
                  </a:schemeClr>
                </a:solidFill>
              </a:defRPr>
            </a:lvl8pPr>
            <a:lvl9pPr marL="4303360" indent="0">
              <a:buNone/>
              <a:defRPr sz="188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62129614-ECFB-4E5D-953A-BE8EDF0C7FB3}" type="datetime1">
              <a:rPr lang="en-US" smtClean="0"/>
              <a:t>1/15/2026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389120"/>
            <a:ext cx="12801600" cy="1097280"/>
          </a:xfrm>
        </p:spPr>
        <p:txBody>
          <a:bodyPr tIns="91440" bIns="91440" anchor="t" anchorCtr="0">
            <a:noAutofit/>
          </a:bodyPr>
          <a:lstStyle>
            <a:lvl1pPr algn="l">
              <a:defRPr sz="6354">
                <a:solidFill>
                  <a:schemeClr val="bg1"/>
                </a:soli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D36EFAE-173A-431F-8B79-18B410985F9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4480" y="7680960"/>
            <a:ext cx="845311" cy="21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910114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573"/>
          <a:stretch/>
        </p:blipFill>
        <p:spPr>
          <a:xfrm>
            <a:off x="-2868802" y="-1"/>
            <a:ext cx="17499203" cy="8229600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8605" y="5508192"/>
            <a:ext cx="12618252" cy="1798708"/>
          </a:xfrm>
        </p:spPr>
        <p:txBody>
          <a:bodyPr/>
          <a:lstStyle>
            <a:lvl1pPr marL="0" indent="0">
              <a:buNone/>
              <a:defRPr sz="2824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</a:defRPr>
            </a:lvl1pPr>
            <a:lvl2pPr marL="537920" indent="0">
              <a:buNone/>
              <a:defRPr sz="2353">
                <a:solidFill>
                  <a:schemeClr val="tx1">
                    <a:tint val="75000"/>
                  </a:schemeClr>
                </a:solidFill>
              </a:defRPr>
            </a:lvl2pPr>
            <a:lvl3pPr marL="1075840" indent="0">
              <a:buNone/>
              <a:defRPr sz="2118">
                <a:solidFill>
                  <a:schemeClr val="tx1">
                    <a:tint val="75000"/>
                  </a:schemeClr>
                </a:solidFill>
              </a:defRPr>
            </a:lvl3pPr>
            <a:lvl4pPr marL="1613760" indent="0">
              <a:buNone/>
              <a:defRPr sz="1883">
                <a:solidFill>
                  <a:schemeClr val="tx1">
                    <a:tint val="75000"/>
                  </a:schemeClr>
                </a:solidFill>
              </a:defRPr>
            </a:lvl4pPr>
            <a:lvl5pPr marL="2151680" indent="0">
              <a:buNone/>
              <a:defRPr sz="1883">
                <a:solidFill>
                  <a:schemeClr val="tx1">
                    <a:tint val="75000"/>
                  </a:schemeClr>
                </a:solidFill>
              </a:defRPr>
            </a:lvl5pPr>
            <a:lvl6pPr marL="2689601" indent="0">
              <a:buNone/>
              <a:defRPr sz="1883">
                <a:solidFill>
                  <a:schemeClr val="tx1">
                    <a:tint val="75000"/>
                  </a:schemeClr>
                </a:solidFill>
              </a:defRPr>
            </a:lvl6pPr>
            <a:lvl7pPr marL="3227520" indent="0">
              <a:buNone/>
              <a:defRPr sz="1883">
                <a:solidFill>
                  <a:schemeClr val="tx1">
                    <a:tint val="75000"/>
                  </a:schemeClr>
                </a:solidFill>
              </a:defRPr>
            </a:lvl7pPr>
            <a:lvl8pPr marL="3765440" indent="0">
              <a:buNone/>
              <a:defRPr sz="1883">
                <a:solidFill>
                  <a:schemeClr val="tx1">
                    <a:tint val="75000"/>
                  </a:schemeClr>
                </a:solidFill>
              </a:defRPr>
            </a:lvl8pPr>
            <a:lvl9pPr marL="4303360" indent="0">
              <a:buNone/>
              <a:defRPr sz="188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194638B1-1463-4880-B55E-5C0714A1CDC5}" type="datetime1">
              <a:rPr lang="en-US" smtClean="0"/>
              <a:t>1/15/2026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8604" y="2797242"/>
            <a:ext cx="13446436" cy="1075862"/>
          </a:xfrm>
        </p:spPr>
        <p:txBody>
          <a:bodyPr anchor="t" anchorCtr="0">
            <a:noAutofit/>
          </a:bodyPr>
          <a:lstStyle>
            <a:lvl1pPr algn="l">
              <a:defRPr sz="6354">
                <a:solidFill>
                  <a:srgbClr val="004E59"/>
                </a:soli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714EBA0-C440-4D49-AAB8-E1ECDF6B67E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4480" y="7680960"/>
            <a:ext cx="845311" cy="21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188257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3_Section Header">
    <p:bg>
      <p:bgPr>
        <a:solidFill>
          <a:srgbClr val="004E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-1" y="4"/>
            <a:ext cx="14630400" cy="8229600"/>
          </a:xfrm>
          <a:prstGeom prst="rect">
            <a:avLst/>
          </a:prstGeom>
          <a:solidFill>
            <a:srgbClr val="004E5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18">
              <a:solidFill>
                <a:schemeClr val="bg1"/>
              </a:solidFill>
              <a:latin typeface="Segoe UI" panose="020B0502040204020203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8605" y="5508192"/>
            <a:ext cx="12618252" cy="1798708"/>
          </a:xfrm>
        </p:spPr>
        <p:txBody>
          <a:bodyPr/>
          <a:lstStyle>
            <a:lvl1pPr marL="0" indent="0">
              <a:buNone/>
              <a:defRPr sz="2824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</a:defRPr>
            </a:lvl1pPr>
            <a:lvl2pPr marL="537920" indent="0">
              <a:buNone/>
              <a:defRPr sz="2353">
                <a:solidFill>
                  <a:schemeClr val="tx1">
                    <a:tint val="75000"/>
                  </a:schemeClr>
                </a:solidFill>
              </a:defRPr>
            </a:lvl2pPr>
            <a:lvl3pPr marL="1075840" indent="0">
              <a:buNone/>
              <a:defRPr sz="2118">
                <a:solidFill>
                  <a:schemeClr val="tx1">
                    <a:tint val="75000"/>
                  </a:schemeClr>
                </a:solidFill>
              </a:defRPr>
            </a:lvl3pPr>
            <a:lvl4pPr marL="1613760" indent="0">
              <a:buNone/>
              <a:defRPr sz="1883">
                <a:solidFill>
                  <a:schemeClr val="tx1">
                    <a:tint val="75000"/>
                  </a:schemeClr>
                </a:solidFill>
              </a:defRPr>
            </a:lvl4pPr>
            <a:lvl5pPr marL="2151680" indent="0">
              <a:buNone/>
              <a:defRPr sz="1883">
                <a:solidFill>
                  <a:schemeClr val="tx1">
                    <a:tint val="75000"/>
                  </a:schemeClr>
                </a:solidFill>
              </a:defRPr>
            </a:lvl5pPr>
            <a:lvl6pPr marL="2689601" indent="0">
              <a:buNone/>
              <a:defRPr sz="1883">
                <a:solidFill>
                  <a:schemeClr val="tx1">
                    <a:tint val="75000"/>
                  </a:schemeClr>
                </a:solidFill>
              </a:defRPr>
            </a:lvl6pPr>
            <a:lvl7pPr marL="3227520" indent="0">
              <a:buNone/>
              <a:defRPr sz="1883">
                <a:solidFill>
                  <a:schemeClr val="tx1">
                    <a:tint val="75000"/>
                  </a:schemeClr>
                </a:solidFill>
              </a:defRPr>
            </a:lvl7pPr>
            <a:lvl8pPr marL="3765440" indent="0">
              <a:buNone/>
              <a:defRPr sz="1883">
                <a:solidFill>
                  <a:schemeClr val="tx1">
                    <a:tint val="75000"/>
                  </a:schemeClr>
                </a:solidFill>
              </a:defRPr>
            </a:lvl8pPr>
            <a:lvl9pPr marL="4303360" indent="0">
              <a:buNone/>
              <a:defRPr sz="188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DBCC260F-8F85-459A-8A4F-5F7790A7865D}" type="datetime1">
              <a:rPr lang="en-US" smtClean="0"/>
              <a:t>1/15/2026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8604" y="3576868"/>
            <a:ext cx="13446436" cy="1075862"/>
          </a:xfrm>
        </p:spPr>
        <p:txBody>
          <a:bodyPr anchor="t" anchorCtr="0">
            <a:noAutofit/>
          </a:bodyPr>
          <a:lstStyle>
            <a:lvl1pPr algn="l">
              <a:defRPr sz="6354">
                <a:solidFill>
                  <a:schemeClr val="bg1"/>
                </a:soli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4EC61EA-4242-4C46-82F7-F70F2018C81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4480" y="7680960"/>
            <a:ext cx="845311" cy="21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68320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A31B4BD8-4335-4B5F-BCF5-814D7419DA87}" type="datetime1">
              <a:rPr lang="en-US" smtClean="0"/>
              <a:t>1/15/2026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" y="5"/>
            <a:ext cx="11977006" cy="981778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" y="0"/>
            <a:ext cx="14630400" cy="1188720"/>
          </a:xfrm>
          <a:prstGeom prst="rect">
            <a:avLst/>
          </a:prstGeom>
          <a:solidFill>
            <a:srgbClr val="004E59"/>
          </a:solidFill>
          <a:ln>
            <a:solidFill>
              <a:srgbClr val="0263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rIns="91440" rtlCol="0" anchor="ctr"/>
          <a:lstStyle/>
          <a:p>
            <a:pPr algn="ctr"/>
            <a:endParaRPr lang="en-US" sz="2118">
              <a:solidFill>
                <a:schemeClr val="bg1"/>
              </a:solidFill>
              <a:latin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13716000" cy="640080"/>
          </a:xfrm>
          <a:noFill/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16555EA-DF61-4D1D-A390-A2A781A275E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77"/>
          <a:stretch/>
        </p:blipFill>
        <p:spPr>
          <a:xfrm>
            <a:off x="12984480" y="7680960"/>
            <a:ext cx="851896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610888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EA733B26-5DB0-481D-92F8-D1A96533ED97}" type="datetime1">
              <a:rPr lang="en-US" smtClean="0"/>
              <a:t>1/15/2026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" y="5"/>
            <a:ext cx="11977006" cy="981778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" y="0"/>
            <a:ext cx="14630400" cy="1188720"/>
          </a:xfrm>
          <a:prstGeom prst="rect">
            <a:avLst/>
          </a:prstGeom>
          <a:solidFill>
            <a:srgbClr val="006580"/>
          </a:solidFill>
          <a:ln>
            <a:solidFill>
              <a:srgbClr val="0263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rIns="91440" rtlCol="0" anchor="ctr"/>
          <a:lstStyle/>
          <a:p>
            <a:pPr algn="ctr"/>
            <a:endParaRPr lang="en-US" sz="2118">
              <a:solidFill>
                <a:schemeClr val="bg1"/>
              </a:solidFill>
              <a:latin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13716000" cy="640080"/>
          </a:xfrm>
          <a:noFill/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16555EA-DF61-4D1D-A390-A2A781A275E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77"/>
          <a:stretch/>
        </p:blipFill>
        <p:spPr>
          <a:xfrm>
            <a:off x="12984480" y="7680960"/>
            <a:ext cx="851896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7611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8F97E55-68B0-4E78-8819-96463181F0E0}"/>
              </a:ext>
            </a:extLst>
          </p:cNvPr>
          <p:cNvSpPr/>
          <p:nvPr userDrawn="1"/>
        </p:nvSpPr>
        <p:spPr>
          <a:xfrm>
            <a:off x="2" y="0"/>
            <a:ext cx="14630400" cy="1188720"/>
          </a:xfrm>
          <a:prstGeom prst="rect">
            <a:avLst/>
          </a:prstGeom>
          <a:solidFill>
            <a:srgbClr val="004E5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91440" rIns="91440" bIns="91440" rtlCol="0" anchor="ctr"/>
          <a:lstStyle/>
          <a:p>
            <a:pPr algn="ctr"/>
            <a:endParaRPr lang="en-US" sz="2118">
              <a:solidFill>
                <a:schemeClr val="bg1"/>
              </a:solidFill>
              <a:latin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13716000" cy="640080"/>
          </a:xfrm>
        </p:spPr>
        <p:txBody>
          <a:bodyPr tIns="91440" bIns="91440"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51760" y="2011680"/>
            <a:ext cx="11521440" cy="5577840"/>
          </a:xfrm>
        </p:spPr>
        <p:txBody>
          <a:bodyPr tIns="91440" bIns="91440">
            <a:noAutofit/>
          </a:bodyPr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400">
                <a:latin typeface="Segoe UI" panose="020B0502040204020203" pitchFamily="34" charset="0"/>
              </a:defRPr>
            </a:lvl1pPr>
            <a:lvl2pPr marL="537941" indent="0">
              <a:buNone/>
              <a:defRPr sz="1400">
                <a:latin typeface="+mn-lt"/>
              </a:defRPr>
            </a:lvl2pPr>
            <a:lvl3pPr marL="1075883" indent="0">
              <a:buNone/>
              <a:defRPr sz="1400">
                <a:latin typeface="+mn-lt"/>
              </a:defRPr>
            </a:lvl3pPr>
            <a:lvl4pPr marL="1613824" indent="0">
              <a:buNone/>
              <a:defRPr sz="1400">
                <a:latin typeface="+mn-lt"/>
              </a:defRPr>
            </a:lvl4pPr>
            <a:lvl5pPr marL="2151766" indent="0">
              <a:buNone/>
              <a:defRPr sz="14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C406F59A-4A5A-4738-AC03-C9914EA55E29}" type="datetime1">
              <a:rPr lang="en-US" smtClean="0"/>
              <a:t>1/15/2026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1026E56-FB1E-43F7-9EDA-3E69635CD0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651759" y="1463040"/>
            <a:ext cx="11658599" cy="457200"/>
          </a:xfrm>
        </p:spPr>
        <p:txBody>
          <a:bodyPr tIns="91440" bIns="91440">
            <a:noAutofit/>
          </a:bodyPr>
          <a:lstStyle>
            <a:lvl1pPr marL="0" indent="0">
              <a:buNone/>
              <a:defRPr sz="2400">
                <a:latin typeface="+mj-lt"/>
              </a:defRPr>
            </a:lvl1pPr>
            <a:lvl2pPr marL="537941" indent="0">
              <a:buNone/>
              <a:defRPr sz="2400">
                <a:latin typeface="+mj-lt"/>
              </a:defRPr>
            </a:lvl2pPr>
            <a:lvl3pPr marL="1075883" indent="0">
              <a:buNone/>
              <a:defRPr sz="2400">
                <a:latin typeface="+mj-lt"/>
              </a:defRPr>
            </a:lvl3pPr>
            <a:lvl4pPr marL="1613824" indent="0">
              <a:buNone/>
              <a:defRPr sz="2400">
                <a:latin typeface="+mj-lt"/>
              </a:defRPr>
            </a:lvl4pPr>
            <a:lvl5pPr marL="2151766" indent="0">
              <a:buNone/>
              <a:defRPr sz="2400"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A4AA2593-D531-4835-B3BF-CF108C3D1C1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57200" y="1463040"/>
            <a:ext cx="1828800" cy="1828800"/>
          </a:xfrm>
        </p:spPr>
        <p:txBody>
          <a:bodyPr tIns="91440" bIns="91440"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305D7476-B275-42B6-8D7C-A4A0C2F78E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77"/>
          <a:stretch/>
        </p:blipFill>
        <p:spPr>
          <a:xfrm>
            <a:off x="12984480" y="7680960"/>
            <a:ext cx="851895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625014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8F97E55-68B0-4E78-8819-96463181F0E0}"/>
              </a:ext>
            </a:extLst>
          </p:cNvPr>
          <p:cNvSpPr/>
          <p:nvPr userDrawn="1"/>
        </p:nvSpPr>
        <p:spPr>
          <a:xfrm>
            <a:off x="2" y="0"/>
            <a:ext cx="14630400" cy="1188720"/>
          </a:xfrm>
          <a:prstGeom prst="rect">
            <a:avLst/>
          </a:prstGeom>
          <a:solidFill>
            <a:srgbClr val="004E5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118">
              <a:solidFill>
                <a:schemeClr val="bg1"/>
              </a:solidFill>
              <a:latin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13716000" cy="640080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63040"/>
            <a:ext cx="13716000" cy="5220547"/>
          </a:xfrm>
        </p:spPr>
        <p:txBody>
          <a:bodyPr tIns="91440" bIns="91440">
            <a:noAutofit/>
          </a:bodyPr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400">
                <a:latin typeface="Segoe UI" panose="020B0502040204020203" pitchFamily="34" charset="0"/>
              </a:defRPr>
            </a:lvl1pPr>
            <a:lvl2pPr marL="537919" indent="0">
              <a:lnSpc>
                <a:spcPct val="120000"/>
              </a:lnSpc>
              <a:spcBef>
                <a:spcPts val="1200"/>
              </a:spcBef>
              <a:buNone/>
              <a:defRPr sz="1400">
                <a:latin typeface="Segoe UI" panose="020B0502040204020203" pitchFamily="34" charset="0"/>
              </a:defRPr>
            </a:lvl2pPr>
            <a:lvl3pPr marL="1075840" indent="0">
              <a:lnSpc>
                <a:spcPct val="120000"/>
              </a:lnSpc>
              <a:spcBef>
                <a:spcPts val="1200"/>
              </a:spcBef>
              <a:buNone/>
              <a:defRPr sz="1400">
                <a:latin typeface="Segoe UI" panose="020B0502040204020203" pitchFamily="34" charset="0"/>
              </a:defRPr>
            </a:lvl3pPr>
            <a:lvl4pPr marL="1613760" indent="0">
              <a:lnSpc>
                <a:spcPct val="120000"/>
              </a:lnSpc>
              <a:spcBef>
                <a:spcPts val="1200"/>
              </a:spcBef>
              <a:buNone/>
              <a:defRPr sz="1400">
                <a:latin typeface="Segoe UI" panose="020B0502040204020203" pitchFamily="34" charset="0"/>
              </a:defRPr>
            </a:lvl4pPr>
            <a:lvl5pPr marL="2151680" indent="0">
              <a:lnSpc>
                <a:spcPct val="120000"/>
              </a:lnSpc>
              <a:spcBef>
                <a:spcPts val="1200"/>
              </a:spcBef>
              <a:buNone/>
              <a:defRPr sz="1400">
                <a:latin typeface="Segoe UI" panose="020B05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C02F1310-444C-45F1-BC3E-AC1A4DCB200F}" type="datetime1">
              <a:rPr lang="en-US" smtClean="0"/>
              <a:t>1/15/2026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A8DF217-1EAD-4B4A-A2F2-041F388DEC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77"/>
          <a:stretch/>
        </p:blipFill>
        <p:spPr>
          <a:xfrm>
            <a:off x="12984480" y="7680960"/>
            <a:ext cx="851896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834240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8F97E55-68B0-4E78-8819-96463181F0E0}"/>
              </a:ext>
            </a:extLst>
          </p:cNvPr>
          <p:cNvSpPr/>
          <p:nvPr userDrawn="1"/>
        </p:nvSpPr>
        <p:spPr>
          <a:xfrm>
            <a:off x="2" y="0"/>
            <a:ext cx="14630400" cy="1188720"/>
          </a:xfrm>
          <a:prstGeom prst="rect">
            <a:avLst/>
          </a:prstGeom>
          <a:solidFill>
            <a:srgbClr val="004E5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118">
              <a:solidFill>
                <a:schemeClr val="bg1"/>
              </a:solidFill>
              <a:latin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13716000" cy="640080"/>
          </a:xfrm>
        </p:spPr>
        <p:txBody>
          <a:bodyPr tIns="91440" bIns="91440"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11680"/>
            <a:ext cx="6400800" cy="5303520"/>
          </a:xfrm>
        </p:spPr>
        <p:txBody>
          <a:bodyPr tIns="91440" bIns="91440">
            <a:noAutofit/>
          </a:bodyPr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400">
                <a:latin typeface="Segoe UI" panose="020B0502040204020203" pitchFamily="34" charset="0"/>
              </a:defRPr>
            </a:lvl1pPr>
            <a:lvl2pPr marL="537919" indent="0">
              <a:lnSpc>
                <a:spcPct val="120000"/>
              </a:lnSpc>
              <a:spcBef>
                <a:spcPts val="1200"/>
              </a:spcBef>
              <a:buNone/>
              <a:defRPr sz="1400">
                <a:latin typeface="Segoe UI" panose="020B0502040204020203" pitchFamily="34" charset="0"/>
              </a:defRPr>
            </a:lvl2pPr>
            <a:lvl3pPr marL="1075840" indent="0">
              <a:lnSpc>
                <a:spcPct val="120000"/>
              </a:lnSpc>
              <a:spcBef>
                <a:spcPts val="1200"/>
              </a:spcBef>
              <a:buNone/>
              <a:defRPr sz="1400">
                <a:latin typeface="Segoe UI" panose="020B0502040204020203" pitchFamily="34" charset="0"/>
              </a:defRPr>
            </a:lvl3pPr>
            <a:lvl4pPr marL="1613760" indent="0">
              <a:lnSpc>
                <a:spcPct val="120000"/>
              </a:lnSpc>
              <a:spcBef>
                <a:spcPts val="1200"/>
              </a:spcBef>
              <a:buNone/>
              <a:defRPr sz="1400">
                <a:latin typeface="Segoe UI" panose="020B0502040204020203" pitchFamily="34" charset="0"/>
              </a:defRPr>
            </a:lvl4pPr>
            <a:lvl5pPr marL="2151680" indent="0">
              <a:lnSpc>
                <a:spcPct val="120000"/>
              </a:lnSpc>
              <a:spcBef>
                <a:spcPts val="1200"/>
              </a:spcBef>
              <a:buNone/>
              <a:defRPr sz="1400">
                <a:latin typeface="Segoe UI" panose="020B05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955D8729-F62F-49C2-8D41-019BB7BED1C6}" type="datetime1">
              <a:rPr lang="en-US" smtClean="0"/>
              <a:t>1/15/2026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1026E56-FB1E-43F7-9EDA-3E69635CD0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1463040"/>
            <a:ext cx="6400800" cy="387350"/>
          </a:xfrm>
        </p:spPr>
        <p:txBody>
          <a:bodyPr tIns="91440" bIns="91440">
            <a:noAutofit/>
          </a:bodyPr>
          <a:lstStyle>
            <a:lvl1pPr marL="0" indent="0">
              <a:buNone/>
              <a:defRPr sz="2400">
                <a:latin typeface="+mj-lt"/>
              </a:defRPr>
            </a:lvl1pPr>
            <a:lvl2pPr marL="537919" indent="0">
              <a:buNone/>
              <a:defRPr sz="2400">
                <a:latin typeface="+mj-lt"/>
              </a:defRPr>
            </a:lvl2pPr>
            <a:lvl3pPr marL="1075840" indent="0">
              <a:buNone/>
              <a:defRPr sz="2400">
                <a:latin typeface="+mj-lt"/>
              </a:defRPr>
            </a:lvl3pPr>
            <a:lvl4pPr marL="1613760" indent="0">
              <a:buNone/>
              <a:defRPr sz="2400">
                <a:latin typeface="+mj-lt"/>
              </a:defRPr>
            </a:lvl4pPr>
            <a:lvl5pPr marL="2151680" indent="0">
              <a:buNone/>
              <a:defRPr sz="2400"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4414025-9975-41E8-9FC5-0DF320B942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77"/>
          <a:stretch/>
        </p:blipFill>
        <p:spPr>
          <a:xfrm>
            <a:off x="12984480" y="7680960"/>
            <a:ext cx="851896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441177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8F97E55-68B0-4E78-8819-96463181F0E0}"/>
              </a:ext>
            </a:extLst>
          </p:cNvPr>
          <p:cNvSpPr/>
          <p:nvPr userDrawn="1"/>
        </p:nvSpPr>
        <p:spPr>
          <a:xfrm>
            <a:off x="2" y="0"/>
            <a:ext cx="14630400" cy="1188720"/>
          </a:xfrm>
          <a:prstGeom prst="rect">
            <a:avLst/>
          </a:prstGeom>
          <a:solidFill>
            <a:srgbClr val="004E5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91440" rIns="91440" bIns="91440" rtlCol="0" anchor="ctr"/>
          <a:lstStyle/>
          <a:p>
            <a:pPr algn="ctr"/>
            <a:endParaRPr lang="en-US" sz="2118">
              <a:solidFill>
                <a:schemeClr val="bg1"/>
              </a:solidFill>
              <a:latin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13716000" cy="640080"/>
          </a:xfrm>
        </p:spPr>
        <p:txBody>
          <a:bodyPr tIns="91440" bIns="91440"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51760" y="2011680"/>
            <a:ext cx="11521440" cy="914400"/>
          </a:xfrm>
        </p:spPr>
        <p:txBody>
          <a:bodyPr tIns="91440" bIns="91440">
            <a:noAutofit/>
          </a:bodyPr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400">
                <a:latin typeface="Segoe UI" panose="020B0502040204020203" pitchFamily="34" charset="0"/>
              </a:defRPr>
            </a:lvl1pPr>
            <a:lvl2pPr marL="537919" indent="0">
              <a:buNone/>
              <a:defRPr sz="1400">
                <a:latin typeface="+mn-lt"/>
              </a:defRPr>
            </a:lvl2pPr>
            <a:lvl3pPr marL="1075840" indent="0">
              <a:buNone/>
              <a:defRPr sz="1400">
                <a:latin typeface="+mn-lt"/>
              </a:defRPr>
            </a:lvl3pPr>
            <a:lvl4pPr marL="1613760" indent="0">
              <a:buNone/>
              <a:defRPr sz="1400">
                <a:latin typeface="+mn-lt"/>
              </a:defRPr>
            </a:lvl4pPr>
            <a:lvl5pPr marL="2151680" indent="0">
              <a:buNone/>
              <a:defRPr sz="14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32231A28-ED5C-487E-899B-0DDAE82F6BDF}" type="datetime1">
              <a:rPr lang="en-US" smtClean="0"/>
              <a:t>1/15/2026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1026E56-FB1E-43F7-9EDA-3E69635CD0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651761" y="1463040"/>
            <a:ext cx="11658599" cy="457200"/>
          </a:xfrm>
        </p:spPr>
        <p:txBody>
          <a:bodyPr tIns="91440" bIns="91440">
            <a:noAutofit/>
          </a:bodyPr>
          <a:lstStyle>
            <a:lvl1pPr marL="0" indent="0">
              <a:buNone/>
              <a:defRPr sz="2400">
                <a:latin typeface="+mj-lt"/>
              </a:defRPr>
            </a:lvl1pPr>
            <a:lvl2pPr marL="537919" indent="0">
              <a:buNone/>
              <a:defRPr sz="2400">
                <a:latin typeface="+mj-lt"/>
              </a:defRPr>
            </a:lvl2pPr>
            <a:lvl3pPr marL="1075840" indent="0">
              <a:buNone/>
              <a:defRPr sz="2400">
                <a:latin typeface="+mj-lt"/>
              </a:defRPr>
            </a:lvl3pPr>
            <a:lvl4pPr marL="1613760" indent="0">
              <a:buNone/>
              <a:defRPr sz="2400">
                <a:latin typeface="+mj-lt"/>
              </a:defRPr>
            </a:lvl4pPr>
            <a:lvl5pPr marL="2151680" indent="0">
              <a:buNone/>
              <a:defRPr sz="2400"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F563948A-318B-4390-8E4D-036A81F512A6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2651760" y="3383280"/>
            <a:ext cx="11567158" cy="764152"/>
          </a:xfrm>
        </p:spPr>
        <p:txBody>
          <a:bodyPr tIns="91440" bIns="91440">
            <a:noAutofit/>
          </a:bodyPr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200">
                <a:latin typeface="Segoe UI" panose="020B0502040204020203" pitchFamily="34" charset="0"/>
              </a:defRPr>
            </a:lvl1pPr>
            <a:lvl2pPr marL="537919" indent="0">
              <a:buNone/>
              <a:defRPr sz="1400">
                <a:latin typeface="+mn-lt"/>
              </a:defRPr>
            </a:lvl2pPr>
            <a:lvl3pPr marL="1075840" indent="0">
              <a:buNone/>
              <a:defRPr sz="1400">
                <a:latin typeface="+mn-lt"/>
              </a:defRPr>
            </a:lvl3pPr>
            <a:lvl4pPr marL="1613760" indent="0">
              <a:buNone/>
              <a:defRPr sz="1400">
                <a:latin typeface="+mn-lt"/>
              </a:defRPr>
            </a:lvl4pPr>
            <a:lvl5pPr marL="2151680" indent="0">
              <a:buNone/>
              <a:defRPr sz="14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2AD0E7F6-4B25-41E6-A3A0-23177BB0630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651760" y="3017520"/>
            <a:ext cx="2102890" cy="274320"/>
          </a:xfrm>
        </p:spPr>
        <p:txBody>
          <a:bodyPr tIns="91440" bIns="91440">
            <a:noAutofit/>
          </a:bodyPr>
          <a:lstStyle>
            <a:lvl1pPr marL="0" indent="0">
              <a:buNone/>
              <a:defRPr sz="1400">
                <a:latin typeface="+mj-lt"/>
              </a:defRPr>
            </a:lvl1pPr>
            <a:lvl2pPr marL="537919" indent="0">
              <a:buNone/>
              <a:defRPr sz="2400">
                <a:latin typeface="+mj-lt"/>
              </a:defRPr>
            </a:lvl2pPr>
            <a:lvl3pPr marL="1075840" indent="0">
              <a:buNone/>
              <a:defRPr sz="2400">
                <a:latin typeface="+mj-lt"/>
              </a:defRPr>
            </a:lvl3pPr>
            <a:lvl4pPr marL="1613760" indent="0">
              <a:buNone/>
              <a:defRPr sz="2400">
                <a:latin typeface="+mj-lt"/>
              </a:defRPr>
            </a:lvl4pPr>
            <a:lvl5pPr marL="2151680" indent="0">
              <a:buNone/>
              <a:defRPr sz="2400"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A4AA2593-D531-4835-B3BF-CF108C3D1C1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57200" y="1463040"/>
            <a:ext cx="1828800" cy="1828800"/>
          </a:xfrm>
        </p:spPr>
        <p:txBody>
          <a:bodyPr tIns="91440" bIns="91440"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8B1E0DD-9C3B-4861-B9C7-658DE1B3A2CA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2664460" y="5120640"/>
            <a:ext cx="11521440" cy="731520"/>
          </a:xfrm>
        </p:spPr>
        <p:txBody>
          <a:bodyPr tIns="91440" bIns="91440">
            <a:noAutofit/>
          </a:bodyPr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400">
                <a:latin typeface="Segoe UI" panose="020B0502040204020203" pitchFamily="34" charset="0"/>
              </a:defRPr>
            </a:lvl1pPr>
            <a:lvl2pPr marL="537919" indent="0">
              <a:buNone/>
              <a:defRPr sz="1400">
                <a:latin typeface="+mn-lt"/>
              </a:defRPr>
            </a:lvl2pPr>
            <a:lvl3pPr marL="1075840" indent="0">
              <a:buNone/>
              <a:defRPr sz="1400">
                <a:latin typeface="+mn-lt"/>
              </a:defRPr>
            </a:lvl3pPr>
            <a:lvl4pPr marL="1613760" indent="0">
              <a:buNone/>
              <a:defRPr sz="1400">
                <a:latin typeface="+mn-lt"/>
              </a:defRPr>
            </a:lvl4pPr>
            <a:lvl5pPr marL="2151680" indent="0">
              <a:buNone/>
              <a:defRPr sz="14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3A6FE795-7232-4C2C-8253-3E63F346E6F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664460" y="4572000"/>
            <a:ext cx="11658599" cy="457200"/>
          </a:xfrm>
        </p:spPr>
        <p:txBody>
          <a:bodyPr tIns="91440" bIns="91440">
            <a:noAutofit/>
          </a:bodyPr>
          <a:lstStyle>
            <a:lvl1pPr marL="0" indent="0">
              <a:buNone/>
              <a:defRPr sz="2400">
                <a:latin typeface="+mj-lt"/>
              </a:defRPr>
            </a:lvl1pPr>
            <a:lvl2pPr marL="537919" indent="0">
              <a:buNone/>
              <a:defRPr sz="2400">
                <a:latin typeface="+mj-lt"/>
              </a:defRPr>
            </a:lvl2pPr>
            <a:lvl3pPr marL="1075840" indent="0">
              <a:buNone/>
              <a:defRPr sz="2400">
                <a:latin typeface="+mj-lt"/>
              </a:defRPr>
            </a:lvl3pPr>
            <a:lvl4pPr marL="1613760" indent="0">
              <a:buNone/>
              <a:defRPr sz="2400">
                <a:latin typeface="+mj-lt"/>
              </a:defRPr>
            </a:lvl4pPr>
            <a:lvl5pPr marL="2151680" indent="0">
              <a:buNone/>
              <a:defRPr sz="2400"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BA996FAC-27FD-4D72-8742-3B3D6FBFA472}"/>
              </a:ext>
            </a:extLst>
          </p:cNvPr>
          <p:cNvSpPr>
            <a:spLocks noGrp="1"/>
          </p:cNvSpPr>
          <p:nvPr>
            <p:ph idx="19"/>
          </p:nvPr>
        </p:nvSpPr>
        <p:spPr>
          <a:xfrm>
            <a:off x="2664461" y="6492240"/>
            <a:ext cx="11567158" cy="764152"/>
          </a:xfrm>
        </p:spPr>
        <p:txBody>
          <a:bodyPr tIns="91440" bIns="91440">
            <a:noAutofit/>
          </a:bodyPr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200">
                <a:latin typeface="Segoe UI" panose="020B0502040204020203" pitchFamily="34" charset="0"/>
              </a:defRPr>
            </a:lvl1pPr>
            <a:lvl2pPr marL="537919" indent="0">
              <a:buNone/>
              <a:defRPr sz="1400">
                <a:latin typeface="+mn-lt"/>
              </a:defRPr>
            </a:lvl2pPr>
            <a:lvl3pPr marL="1075840" indent="0">
              <a:buNone/>
              <a:defRPr sz="1400">
                <a:latin typeface="+mn-lt"/>
              </a:defRPr>
            </a:lvl3pPr>
            <a:lvl4pPr marL="1613760" indent="0">
              <a:buNone/>
              <a:defRPr sz="1400">
                <a:latin typeface="+mn-lt"/>
              </a:defRPr>
            </a:lvl4pPr>
            <a:lvl5pPr marL="2151680" indent="0">
              <a:buNone/>
              <a:defRPr sz="14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FA9DA342-ABBC-4773-9620-733BFF8A707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664461" y="6126480"/>
            <a:ext cx="2102890" cy="274320"/>
          </a:xfrm>
        </p:spPr>
        <p:txBody>
          <a:bodyPr tIns="91440" bIns="91440">
            <a:noAutofit/>
          </a:bodyPr>
          <a:lstStyle>
            <a:lvl1pPr marL="0" indent="0">
              <a:buNone/>
              <a:defRPr sz="1400">
                <a:latin typeface="+mj-lt"/>
              </a:defRPr>
            </a:lvl1pPr>
            <a:lvl2pPr marL="537919" indent="0">
              <a:buNone/>
              <a:defRPr sz="2400">
                <a:latin typeface="+mj-lt"/>
              </a:defRPr>
            </a:lvl2pPr>
            <a:lvl3pPr marL="1075840" indent="0">
              <a:buNone/>
              <a:defRPr sz="2400">
                <a:latin typeface="+mj-lt"/>
              </a:defRPr>
            </a:lvl3pPr>
            <a:lvl4pPr marL="1613760" indent="0">
              <a:buNone/>
              <a:defRPr sz="2400">
                <a:latin typeface="+mj-lt"/>
              </a:defRPr>
            </a:lvl4pPr>
            <a:lvl5pPr marL="2151680" indent="0">
              <a:buNone/>
              <a:defRPr sz="2400"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14">
            <a:extLst>
              <a:ext uri="{FF2B5EF4-FFF2-40B4-BE49-F238E27FC236}">
                <a16:creationId xmlns:a16="http://schemas.microsoft.com/office/drawing/2014/main" id="{2AF7EB96-A3DC-4327-A2E2-7EB91E2FCB14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274320" y="4572000"/>
            <a:ext cx="1828800" cy="1828800"/>
          </a:xfrm>
        </p:spPr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1F3262B-E782-4905-B1B0-ADB41E7F3494}"/>
              </a:ext>
            </a:extLst>
          </p:cNvPr>
          <p:cNvCxnSpPr/>
          <p:nvPr userDrawn="1"/>
        </p:nvCxnSpPr>
        <p:spPr>
          <a:xfrm flipV="1">
            <a:off x="2591627" y="4297681"/>
            <a:ext cx="9447146" cy="798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305D7476-B275-42B6-8D7C-A4A0C2F78E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77"/>
          <a:stretch/>
        </p:blipFill>
        <p:spPr>
          <a:xfrm>
            <a:off x="12984480" y="7680960"/>
            <a:ext cx="851896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442511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8F97E55-68B0-4E78-8819-96463181F0E0}"/>
              </a:ext>
            </a:extLst>
          </p:cNvPr>
          <p:cNvSpPr/>
          <p:nvPr userDrawn="1"/>
        </p:nvSpPr>
        <p:spPr>
          <a:xfrm>
            <a:off x="2" y="0"/>
            <a:ext cx="14630400" cy="1188720"/>
          </a:xfrm>
          <a:prstGeom prst="rect">
            <a:avLst/>
          </a:prstGeom>
          <a:solidFill>
            <a:srgbClr val="004E5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91440" rIns="91440" bIns="91440" rtlCol="0" anchor="ctr"/>
          <a:lstStyle/>
          <a:p>
            <a:pPr algn="ctr"/>
            <a:endParaRPr lang="en-US" sz="2118">
              <a:solidFill>
                <a:schemeClr val="bg1"/>
              </a:solidFill>
              <a:latin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13716000" cy="640080"/>
          </a:xfrm>
        </p:spPr>
        <p:txBody>
          <a:bodyPr tIns="91440" bIns="91440"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51760" y="2011680"/>
            <a:ext cx="11521440" cy="5577840"/>
          </a:xfrm>
        </p:spPr>
        <p:txBody>
          <a:bodyPr tIns="91440" bIns="91440">
            <a:noAutofit/>
          </a:bodyPr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400">
                <a:latin typeface="Segoe UI" panose="020B0502040204020203" pitchFamily="34" charset="0"/>
              </a:defRPr>
            </a:lvl1pPr>
            <a:lvl2pPr marL="537919" indent="0">
              <a:buNone/>
              <a:defRPr sz="1400">
                <a:latin typeface="+mn-lt"/>
              </a:defRPr>
            </a:lvl2pPr>
            <a:lvl3pPr marL="1075840" indent="0">
              <a:buNone/>
              <a:defRPr sz="1400">
                <a:latin typeface="+mn-lt"/>
              </a:defRPr>
            </a:lvl3pPr>
            <a:lvl4pPr marL="1613760" indent="0">
              <a:buNone/>
              <a:defRPr sz="1400">
                <a:latin typeface="+mn-lt"/>
              </a:defRPr>
            </a:lvl4pPr>
            <a:lvl5pPr marL="2151680" indent="0">
              <a:buNone/>
              <a:defRPr sz="14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FA975D60-5E3D-4377-BEFE-7B76B7C16A75}" type="datetime1">
              <a:rPr lang="en-US" smtClean="0"/>
              <a:t>1/15/2026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1026E56-FB1E-43F7-9EDA-3E69635CD0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651761" y="1463040"/>
            <a:ext cx="11658599" cy="457200"/>
          </a:xfrm>
        </p:spPr>
        <p:txBody>
          <a:bodyPr tIns="91440" bIns="91440">
            <a:noAutofit/>
          </a:bodyPr>
          <a:lstStyle>
            <a:lvl1pPr marL="0" indent="0">
              <a:buNone/>
              <a:defRPr sz="2400">
                <a:latin typeface="+mj-lt"/>
              </a:defRPr>
            </a:lvl1pPr>
            <a:lvl2pPr marL="537919" indent="0">
              <a:buNone/>
              <a:defRPr sz="2400">
                <a:latin typeface="+mj-lt"/>
              </a:defRPr>
            </a:lvl2pPr>
            <a:lvl3pPr marL="1075840" indent="0">
              <a:buNone/>
              <a:defRPr sz="2400">
                <a:latin typeface="+mj-lt"/>
              </a:defRPr>
            </a:lvl3pPr>
            <a:lvl4pPr marL="1613760" indent="0">
              <a:buNone/>
              <a:defRPr sz="2400">
                <a:latin typeface="+mj-lt"/>
              </a:defRPr>
            </a:lvl4pPr>
            <a:lvl5pPr marL="2151680" indent="0">
              <a:buNone/>
              <a:defRPr sz="2400"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A4AA2593-D531-4835-B3BF-CF108C3D1C1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57200" y="1463040"/>
            <a:ext cx="1828800" cy="1828800"/>
          </a:xfrm>
        </p:spPr>
        <p:txBody>
          <a:bodyPr tIns="91440" bIns="91440"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305D7476-B275-42B6-8D7C-A4A0C2F78E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77"/>
          <a:stretch/>
        </p:blipFill>
        <p:spPr>
          <a:xfrm>
            <a:off x="12984480" y="7680960"/>
            <a:ext cx="851896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543500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DBA89476-6D8C-4404-9113-62B85CC9DB8E}" type="datetime1">
              <a:rPr lang="en-US" smtClean="0"/>
              <a:t>1/15/2026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" y="5"/>
            <a:ext cx="11977006" cy="981778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" y="0"/>
            <a:ext cx="14630400" cy="1188720"/>
          </a:xfrm>
          <a:prstGeom prst="rect">
            <a:avLst/>
          </a:prstGeom>
          <a:solidFill>
            <a:srgbClr val="004E5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118">
              <a:solidFill>
                <a:schemeClr val="bg1"/>
              </a:solidFill>
              <a:latin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13196496" cy="640080"/>
          </a:xfrm>
        </p:spPr>
        <p:txBody>
          <a:bodyPr tIns="91440" bIns="91440">
            <a:noAutofit/>
          </a:bodyPr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7315199" y="1463040"/>
            <a:ext cx="0" cy="5943600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1097280" y="4294109"/>
            <a:ext cx="12801600" cy="0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457199" y="1463041"/>
            <a:ext cx="6400800" cy="2419769"/>
          </a:xfrm>
        </p:spPr>
        <p:txBody>
          <a:bodyPr>
            <a:noAutofit/>
          </a:bodyPr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400" u="none">
                <a:latin typeface="Segoe UI" panose="020B0502040204020203" pitchFamily="34" charset="0"/>
              </a:defRPr>
            </a:lvl1pPr>
            <a:lvl2pPr marL="537920" indent="0">
              <a:lnSpc>
                <a:spcPct val="120000"/>
              </a:lnSpc>
              <a:spcBef>
                <a:spcPts val="1200"/>
              </a:spcBef>
              <a:buNone/>
              <a:defRPr sz="1400" u="none">
                <a:latin typeface="Segoe UI" panose="020B0502040204020203" pitchFamily="34" charset="0"/>
              </a:defRPr>
            </a:lvl2pPr>
            <a:lvl3pPr marL="1075840" indent="0">
              <a:lnSpc>
                <a:spcPct val="120000"/>
              </a:lnSpc>
              <a:spcBef>
                <a:spcPts val="1200"/>
              </a:spcBef>
              <a:buNone/>
              <a:defRPr sz="1400" u="none">
                <a:latin typeface="Segoe UI" panose="020B0502040204020203" pitchFamily="34" charset="0"/>
              </a:defRPr>
            </a:lvl3pPr>
            <a:lvl4pPr marL="1613760" indent="0">
              <a:lnSpc>
                <a:spcPct val="120000"/>
              </a:lnSpc>
              <a:spcBef>
                <a:spcPts val="1200"/>
              </a:spcBef>
              <a:buNone/>
              <a:defRPr sz="1400" u="none">
                <a:latin typeface="Segoe UI" panose="020B0502040204020203" pitchFamily="34" charset="0"/>
              </a:defRPr>
            </a:lvl4pPr>
            <a:lvl5pPr marL="2151680" indent="0">
              <a:lnSpc>
                <a:spcPct val="120000"/>
              </a:lnSpc>
              <a:spcBef>
                <a:spcPts val="1200"/>
              </a:spcBef>
              <a:buNone/>
              <a:defRPr sz="1400" u="none">
                <a:latin typeface="Segoe UI" panose="020B05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AC2313EE-4E04-435C-9E05-266AC0400A1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77"/>
          <a:stretch/>
        </p:blipFill>
        <p:spPr>
          <a:xfrm>
            <a:off x="12984480" y="7680960"/>
            <a:ext cx="851896" cy="274320"/>
          </a:xfrm>
          <a:prstGeom prst="rect">
            <a:avLst/>
          </a:prstGeom>
        </p:spPr>
      </p:pic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3AE54BA5-9B86-4728-A69D-A321E939845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772400" y="1463041"/>
            <a:ext cx="6400800" cy="2419769"/>
          </a:xfrm>
        </p:spPr>
        <p:txBody>
          <a:bodyPr>
            <a:noAutofit/>
          </a:bodyPr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400" u="none">
                <a:latin typeface="Segoe UI" panose="020B0502040204020203" pitchFamily="34" charset="0"/>
              </a:defRPr>
            </a:lvl1pPr>
            <a:lvl2pPr marL="537920" indent="0">
              <a:lnSpc>
                <a:spcPct val="120000"/>
              </a:lnSpc>
              <a:spcBef>
                <a:spcPts val="1200"/>
              </a:spcBef>
              <a:buNone/>
              <a:defRPr sz="1400" u="none">
                <a:latin typeface="Segoe UI" panose="020B0502040204020203" pitchFamily="34" charset="0"/>
              </a:defRPr>
            </a:lvl2pPr>
            <a:lvl3pPr marL="1075840" indent="0">
              <a:lnSpc>
                <a:spcPct val="120000"/>
              </a:lnSpc>
              <a:spcBef>
                <a:spcPts val="1200"/>
              </a:spcBef>
              <a:buNone/>
              <a:defRPr sz="1400" u="none">
                <a:latin typeface="Segoe UI" panose="020B0502040204020203" pitchFamily="34" charset="0"/>
              </a:defRPr>
            </a:lvl3pPr>
            <a:lvl4pPr marL="1613760" indent="0">
              <a:lnSpc>
                <a:spcPct val="120000"/>
              </a:lnSpc>
              <a:spcBef>
                <a:spcPts val="1200"/>
              </a:spcBef>
              <a:buNone/>
              <a:defRPr sz="1400" u="none">
                <a:latin typeface="Segoe UI" panose="020B0502040204020203" pitchFamily="34" charset="0"/>
              </a:defRPr>
            </a:lvl4pPr>
            <a:lvl5pPr marL="2151680" indent="0">
              <a:lnSpc>
                <a:spcPct val="120000"/>
              </a:lnSpc>
              <a:spcBef>
                <a:spcPts val="1200"/>
              </a:spcBef>
              <a:buNone/>
              <a:defRPr sz="1400" u="none">
                <a:latin typeface="Segoe UI" panose="020B05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920F2E92-1F2E-4441-B0DE-CFEB5FE92A2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69900" y="4572001"/>
            <a:ext cx="6400800" cy="2419769"/>
          </a:xfrm>
        </p:spPr>
        <p:txBody>
          <a:bodyPr>
            <a:noAutofit/>
          </a:bodyPr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400" u="none">
                <a:latin typeface="Segoe UI" panose="020B0502040204020203" pitchFamily="34" charset="0"/>
              </a:defRPr>
            </a:lvl1pPr>
            <a:lvl2pPr marL="537920" indent="0">
              <a:lnSpc>
                <a:spcPct val="120000"/>
              </a:lnSpc>
              <a:spcBef>
                <a:spcPts val="1200"/>
              </a:spcBef>
              <a:buNone/>
              <a:defRPr sz="1400" u="none">
                <a:latin typeface="Segoe UI" panose="020B0502040204020203" pitchFamily="34" charset="0"/>
              </a:defRPr>
            </a:lvl2pPr>
            <a:lvl3pPr marL="1075840" indent="0">
              <a:lnSpc>
                <a:spcPct val="120000"/>
              </a:lnSpc>
              <a:spcBef>
                <a:spcPts val="1200"/>
              </a:spcBef>
              <a:buNone/>
              <a:defRPr sz="1400" u="none">
                <a:latin typeface="Segoe UI" panose="020B0502040204020203" pitchFamily="34" charset="0"/>
              </a:defRPr>
            </a:lvl3pPr>
            <a:lvl4pPr marL="1613760" indent="0">
              <a:lnSpc>
                <a:spcPct val="120000"/>
              </a:lnSpc>
              <a:spcBef>
                <a:spcPts val="1200"/>
              </a:spcBef>
              <a:buNone/>
              <a:defRPr sz="1400" u="none">
                <a:latin typeface="Segoe UI" panose="020B0502040204020203" pitchFamily="34" charset="0"/>
              </a:defRPr>
            </a:lvl4pPr>
            <a:lvl5pPr marL="2151680" indent="0">
              <a:lnSpc>
                <a:spcPct val="120000"/>
              </a:lnSpc>
              <a:spcBef>
                <a:spcPts val="1200"/>
              </a:spcBef>
              <a:buNone/>
              <a:defRPr sz="1400" u="none">
                <a:latin typeface="Segoe UI" panose="020B05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5" name="Text Placeholder 7">
            <a:extLst>
              <a:ext uri="{FF2B5EF4-FFF2-40B4-BE49-F238E27FC236}">
                <a16:creationId xmlns:a16="http://schemas.microsoft.com/office/drawing/2014/main" id="{72231F7B-8ACB-4A68-883B-D5361B594F3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785100" y="4572001"/>
            <a:ext cx="6400800" cy="2419769"/>
          </a:xfrm>
        </p:spPr>
        <p:txBody>
          <a:bodyPr>
            <a:noAutofit/>
          </a:bodyPr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400" u="none">
                <a:latin typeface="Segoe UI" panose="020B0502040204020203" pitchFamily="34" charset="0"/>
              </a:defRPr>
            </a:lvl1pPr>
            <a:lvl2pPr marL="537920" indent="0">
              <a:lnSpc>
                <a:spcPct val="120000"/>
              </a:lnSpc>
              <a:spcBef>
                <a:spcPts val="1200"/>
              </a:spcBef>
              <a:buNone/>
              <a:defRPr sz="1400" u="none">
                <a:latin typeface="Segoe UI" panose="020B0502040204020203" pitchFamily="34" charset="0"/>
              </a:defRPr>
            </a:lvl2pPr>
            <a:lvl3pPr marL="1075840" indent="0">
              <a:lnSpc>
                <a:spcPct val="120000"/>
              </a:lnSpc>
              <a:spcBef>
                <a:spcPts val="1200"/>
              </a:spcBef>
              <a:buNone/>
              <a:defRPr sz="1400" u="none">
                <a:latin typeface="Segoe UI" panose="020B0502040204020203" pitchFamily="34" charset="0"/>
              </a:defRPr>
            </a:lvl3pPr>
            <a:lvl4pPr marL="1613760" indent="0">
              <a:lnSpc>
                <a:spcPct val="120000"/>
              </a:lnSpc>
              <a:spcBef>
                <a:spcPts val="1200"/>
              </a:spcBef>
              <a:buNone/>
              <a:defRPr sz="1400" u="none">
                <a:latin typeface="Segoe UI" panose="020B0502040204020203" pitchFamily="34" charset="0"/>
              </a:defRPr>
            </a:lvl4pPr>
            <a:lvl5pPr marL="2151680" indent="0">
              <a:lnSpc>
                <a:spcPct val="120000"/>
              </a:lnSpc>
              <a:spcBef>
                <a:spcPts val="1200"/>
              </a:spcBef>
              <a:buNone/>
              <a:defRPr sz="1400" u="none">
                <a:latin typeface="Segoe UI" panose="020B05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59615571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C933DAD-64FD-4C29-9D9B-272B0C756FD1}"/>
              </a:ext>
            </a:extLst>
          </p:cNvPr>
          <p:cNvSpPr/>
          <p:nvPr userDrawn="1"/>
        </p:nvSpPr>
        <p:spPr>
          <a:xfrm>
            <a:off x="2" y="0"/>
            <a:ext cx="14630400" cy="1188720"/>
          </a:xfrm>
          <a:prstGeom prst="rect">
            <a:avLst/>
          </a:prstGeom>
          <a:solidFill>
            <a:srgbClr val="004E5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118">
              <a:solidFill>
                <a:schemeClr val="bg1"/>
              </a:solidFill>
              <a:latin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13716000" cy="640080"/>
          </a:xfrm>
        </p:spPr>
        <p:txBody>
          <a:bodyPr lIns="91440" tIns="91440" rIns="91440" bIns="91440"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63039"/>
            <a:ext cx="6400800" cy="5943600"/>
          </a:xfrm>
        </p:spPr>
        <p:txBody>
          <a:bodyPr tIns="91440" bIns="91440">
            <a:noAutofit/>
          </a:bodyPr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400">
                <a:latin typeface="Segoe UI" panose="020B0502040204020203" pitchFamily="34" charset="0"/>
              </a:defRPr>
            </a:lvl1pPr>
            <a:lvl2pPr marL="537919" indent="0">
              <a:lnSpc>
                <a:spcPct val="120000"/>
              </a:lnSpc>
              <a:spcBef>
                <a:spcPts val="1200"/>
              </a:spcBef>
              <a:buNone/>
              <a:defRPr sz="1400">
                <a:latin typeface="Segoe UI" panose="020B0502040204020203" pitchFamily="34" charset="0"/>
              </a:defRPr>
            </a:lvl2pPr>
            <a:lvl3pPr marL="1075840" indent="0">
              <a:lnSpc>
                <a:spcPct val="120000"/>
              </a:lnSpc>
              <a:spcBef>
                <a:spcPts val="1200"/>
              </a:spcBef>
              <a:buNone/>
              <a:defRPr sz="1400">
                <a:latin typeface="Segoe UI" panose="020B0502040204020203" pitchFamily="34" charset="0"/>
              </a:defRPr>
            </a:lvl3pPr>
            <a:lvl4pPr marL="1613760" indent="0">
              <a:lnSpc>
                <a:spcPct val="120000"/>
              </a:lnSpc>
              <a:spcBef>
                <a:spcPts val="1200"/>
              </a:spcBef>
              <a:buNone/>
              <a:defRPr sz="1400">
                <a:latin typeface="Segoe UI" panose="020B0502040204020203" pitchFamily="34" charset="0"/>
              </a:defRPr>
            </a:lvl4pPr>
            <a:lvl5pPr marL="2151680" indent="0">
              <a:lnSpc>
                <a:spcPct val="120000"/>
              </a:lnSpc>
              <a:spcBef>
                <a:spcPts val="1200"/>
              </a:spcBef>
              <a:buNone/>
              <a:defRPr sz="1400">
                <a:latin typeface="Segoe UI" panose="020B05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772400" y="1463039"/>
            <a:ext cx="6400800" cy="5943600"/>
          </a:xfrm>
        </p:spPr>
        <p:txBody>
          <a:bodyPr tIns="91440" bIns="91440">
            <a:noAutofit/>
          </a:bodyPr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400">
                <a:latin typeface="Segoe UI" panose="020B0502040204020203" pitchFamily="34" charset="0"/>
              </a:defRPr>
            </a:lvl1pPr>
            <a:lvl2pPr marL="537919" indent="0">
              <a:lnSpc>
                <a:spcPct val="120000"/>
              </a:lnSpc>
              <a:spcBef>
                <a:spcPts val="1200"/>
              </a:spcBef>
              <a:buNone/>
              <a:defRPr sz="1400">
                <a:latin typeface="Segoe UI" panose="020B0502040204020203" pitchFamily="34" charset="0"/>
              </a:defRPr>
            </a:lvl2pPr>
            <a:lvl3pPr marL="1075840" indent="0">
              <a:lnSpc>
                <a:spcPct val="120000"/>
              </a:lnSpc>
              <a:spcBef>
                <a:spcPts val="1200"/>
              </a:spcBef>
              <a:buNone/>
              <a:defRPr sz="1400">
                <a:latin typeface="Segoe UI" panose="020B0502040204020203" pitchFamily="34" charset="0"/>
              </a:defRPr>
            </a:lvl3pPr>
            <a:lvl4pPr marL="1613760" indent="0">
              <a:lnSpc>
                <a:spcPct val="120000"/>
              </a:lnSpc>
              <a:spcBef>
                <a:spcPts val="1200"/>
              </a:spcBef>
              <a:buNone/>
              <a:defRPr sz="1400">
                <a:latin typeface="Segoe UI" panose="020B0502040204020203" pitchFamily="34" charset="0"/>
              </a:defRPr>
            </a:lvl4pPr>
            <a:lvl5pPr marL="2151680" indent="0">
              <a:lnSpc>
                <a:spcPct val="120000"/>
              </a:lnSpc>
              <a:spcBef>
                <a:spcPts val="1200"/>
              </a:spcBef>
              <a:buNone/>
              <a:defRPr sz="1400">
                <a:latin typeface="Segoe UI" panose="020B05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7E47498A-9861-4D7C-9E9F-4C27266C95A2}" type="datetime1">
              <a:rPr lang="en-US" smtClean="0"/>
              <a:t>1/15/2026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8F32470-D5C9-4EB9-BF19-627B706D995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77"/>
          <a:stretch/>
        </p:blipFill>
        <p:spPr>
          <a:xfrm>
            <a:off x="12984480" y="7680960"/>
            <a:ext cx="851896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671144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01256AD-643F-4750-86FB-FD02C1741CFB}"/>
              </a:ext>
            </a:extLst>
          </p:cNvPr>
          <p:cNvSpPr/>
          <p:nvPr userDrawn="1"/>
        </p:nvSpPr>
        <p:spPr>
          <a:xfrm>
            <a:off x="0" y="0"/>
            <a:ext cx="14630400" cy="1188720"/>
          </a:xfrm>
          <a:prstGeom prst="rect">
            <a:avLst/>
          </a:prstGeom>
          <a:solidFill>
            <a:srgbClr val="004E59"/>
          </a:solidFill>
          <a:ln>
            <a:solidFill>
              <a:srgbClr val="004E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118">
              <a:solidFill>
                <a:schemeClr val="bg1"/>
              </a:solidFill>
              <a:latin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13716000" cy="640080"/>
          </a:xfrm>
        </p:spPr>
        <p:txBody>
          <a:bodyPr tIns="91440" bIns="91440"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199" y="2017243"/>
            <a:ext cx="6400800" cy="988076"/>
          </a:xfrm>
        </p:spPr>
        <p:txBody>
          <a:bodyPr anchor="b"/>
          <a:lstStyle>
            <a:lvl1pPr marL="0" indent="0">
              <a:buNone/>
              <a:defRPr sz="2824" b="1">
                <a:latin typeface="+mj-lt"/>
              </a:defRPr>
            </a:lvl1pPr>
            <a:lvl2pPr marL="537920" indent="0">
              <a:buNone/>
              <a:defRPr sz="2353" b="1"/>
            </a:lvl2pPr>
            <a:lvl3pPr marL="1075840" indent="0">
              <a:buNone/>
              <a:defRPr sz="2118" b="1"/>
            </a:lvl3pPr>
            <a:lvl4pPr marL="1613760" indent="0">
              <a:buNone/>
              <a:defRPr sz="1883" b="1"/>
            </a:lvl4pPr>
            <a:lvl5pPr marL="2151680" indent="0">
              <a:buNone/>
              <a:defRPr sz="1883" b="1"/>
            </a:lvl5pPr>
            <a:lvl6pPr marL="2689601" indent="0">
              <a:buNone/>
              <a:defRPr sz="1883" b="1"/>
            </a:lvl6pPr>
            <a:lvl7pPr marL="3227520" indent="0">
              <a:buNone/>
              <a:defRPr sz="1883" b="1"/>
            </a:lvl7pPr>
            <a:lvl8pPr marL="3765440" indent="0">
              <a:buNone/>
              <a:defRPr sz="1883" b="1"/>
            </a:lvl8pPr>
            <a:lvl9pPr marL="4303360" indent="0">
              <a:buNone/>
              <a:defRPr sz="1883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199" y="3005318"/>
            <a:ext cx="6400800" cy="4422990"/>
          </a:xfrm>
        </p:spPr>
        <p:txBody>
          <a:bodyPr>
            <a:noAutofit/>
          </a:bodyPr>
          <a:lstStyle>
            <a:lvl1pPr marL="0" indent="0">
              <a:buNone/>
              <a:defRPr>
                <a:latin typeface="Segoe UI" panose="020B0502040204020203" pitchFamily="34" charset="0"/>
              </a:defRPr>
            </a:lvl1pPr>
            <a:lvl2pPr marL="537919" indent="0">
              <a:buNone/>
              <a:defRPr>
                <a:latin typeface="Segoe UI" panose="020B0502040204020203" pitchFamily="34" charset="0"/>
              </a:defRPr>
            </a:lvl2pPr>
            <a:lvl3pPr marL="1075840" indent="0">
              <a:buNone/>
              <a:defRPr>
                <a:latin typeface="Segoe UI" panose="020B0502040204020203" pitchFamily="34" charset="0"/>
              </a:defRPr>
            </a:lvl3pPr>
            <a:lvl4pPr marL="1613760" indent="0">
              <a:buNone/>
              <a:defRPr>
                <a:latin typeface="Segoe UI" panose="020B0502040204020203" pitchFamily="34" charset="0"/>
              </a:defRPr>
            </a:lvl4pPr>
            <a:lvl5pPr marL="2151680" indent="0">
              <a:buNone/>
              <a:defRPr>
                <a:latin typeface="Segoe UI" panose="020B05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772400" y="2017243"/>
            <a:ext cx="6400800" cy="988076"/>
          </a:xfrm>
        </p:spPr>
        <p:txBody>
          <a:bodyPr anchor="b"/>
          <a:lstStyle>
            <a:lvl1pPr marL="0" indent="0">
              <a:buNone/>
              <a:defRPr sz="2824" b="1">
                <a:latin typeface="+mj-lt"/>
              </a:defRPr>
            </a:lvl1pPr>
            <a:lvl2pPr marL="537920" indent="0">
              <a:buNone/>
              <a:defRPr sz="2353" b="1"/>
            </a:lvl2pPr>
            <a:lvl3pPr marL="1075840" indent="0">
              <a:buNone/>
              <a:defRPr sz="2118" b="1"/>
            </a:lvl3pPr>
            <a:lvl4pPr marL="1613760" indent="0">
              <a:buNone/>
              <a:defRPr sz="1883" b="1"/>
            </a:lvl4pPr>
            <a:lvl5pPr marL="2151680" indent="0">
              <a:buNone/>
              <a:defRPr sz="1883" b="1"/>
            </a:lvl5pPr>
            <a:lvl6pPr marL="2689601" indent="0">
              <a:buNone/>
              <a:defRPr sz="1883" b="1"/>
            </a:lvl6pPr>
            <a:lvl7pPr marL="3227520" indent="0">
              <a:buNone/>
              <a:defRPr sz="1883" b="1"/>
            </a:lvl7pPr>
            <a:lvl8pPr marL="3765440" indent="0">
              <a:buNone/>
              <a:defRPr sz="1883" b="1"/>
            </a:lvl8pPr>
            <a:lvl9pPr marL="4303360" indent="0">
              <a:buNone/>
              <a:defRPr sz="1883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772400" y="3005318"/>
            <a:ext cx="6400800" cy="4422990"/>
          </a:xfrm>
        </p:spPr>
        <p:txBody>
          <a:bodyPr>
            <a:noAutofit/>
          </a:bodyPr>
          <a:lstStyle>
            <a:lvl1pPr marL="0" indent="0">
              <a:buNone/>
              <a:defRPr>
                <a:latin typeface="Segoe UI" panose="020B0502040204020203" pitchFamily="34" charset="0"/>
              </a:defRPr>
            </a:lvl1pPr>
            <a:lvl2pPr marL="537919" indent="0">
              <a:buNone/>
              <a:defRPr>
                <a:latin typeface="Segoe UI" panose="020B0502040204020203" pitchFamily="34" charset="0"/>
              </a:defRPr>
            </a:lvl2pPr>
            <a:lvl3pPr marL="1075840" indent="0">
              <a:buNone/>
              <a:defRPr>
                <a:latin typeface="Segoe UI" panose="020B0502040204020203" pitchFamily="34" charset="0"/>
              </a:defRPr>
            </a:lvl3pPr>
            <a:lvl4pPr marL="1613760" indent="0">
              <a:buNone/>
              <a:defRPr>
                <a:latin typeface="Segoe UI" panose="020B0502040204020203" pitchFamily="34" charset="0"/>
              </a:defRPr>
            </a:lvl4pPr>
            <a:lvl5pPr marL="2151680" indent="0">
              <a:buNone/>
              <a:defRPr>
                <a:latin typeface="Segoe UI" panose="020B05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991AA31E-7230-4ED5-9257-C035A27B1C41}" type="datetime1">
              <a:rPr lang="en-US" smtClean="0"/>
              <a:t>1/15/2026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4C4B624-09C9-4734-9996-D8363B05C62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77"/>
          <a:stretch/>
        </p:blipFill>
        <p:spPr>
          <a:xfrm>
            <a:off x="12984480" y="7680960"/>
            <a:ext cx="851896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80013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9AA2EEB5-849F-44DB-9B15-9741A7B3E3CB}" type="datetime1">
              <a:rPr lang="en-US" smtClean="0"/>
              <a:t>1/15/2026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7699787-C03F-45A9-825C-0DE0DCF4B9E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77"/>
          <a:stretch/>
        </p:blipFill>
        <p:spPr>
          <a:xfrm>
            <a:off x="12984480" y="7680960"/>
            <a:ext cx="851896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584812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97128" y="3227588"/>
            <a:ext cx="3911778" cy="645517"/>
          </a:xfrm>
        </p:spPr>
        <p:txBody>
          <a:bodyPr wrap="none" anchor="t" anchorCtr="0">
            <a:noAutofit/>
          </a:bodyPr>
          <a:lstStyle>
            <a:lvl1pPr algn="r">
              <a:defRPr sz="4236">
                <a:solidFill>
                  <a:srgbClr val="E45A1E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97128" y="3980692"/>
            <a:ext cx="3911778" cy="1987357"/>
          </a:xfrm>
        </p:spPr>
        <p:txBody>
          <a:bodyPr>
            <a:normAutofit/>
          </a:bodyPr>
          <a:lstStyle>
            <a:lvl1pPr marL="0" indent="0" algn="r">
              <a:buNone/>
              <a:defRPr sz="2118">
                <a:solidFill>
                  <a:srgbClr val="E45A1E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537920" indent="0" algn="ctr">
              <a:buNone/>
              <a:defRPr sz="2353"/>
            </a:lvl2pPr>
            <a:lvl3pPr marL="1075840" indent="0" algn="ctr">
              <a:buNone/>
              <a:defRPr sz="2118"/>
            </a:lvl3pPr>
            <a:lvl4pPr marL="1613760" indent="0" algn="ctr">
              <a:buNone/>
              <a:defRPr sz="1883"/>
            </a:lvl4pPr>
            <a:lvl5pPr marL="2151680" indent="0" algn="ctr">
              <a:buNone/>
              <a:defRPr sz="1883"/>
            </a:lvl5pPr>
            <a:lvl6pPr marL="2689601" indent="0" algn="ctr">
              <a:buNone/>
              <a:defRPr sz="1883"/>
            </a:lvl6pPr>
            <a:lvl7pPr marL="3227520" indent="0" algn="ctr">
              <a:buNone/>
              <a:defRPr sz="1883"/>
            </a:lvl7pPr>
            <a:lvl8pPr marL="3765440" indent="0" algn="ctr">
              <a:buNone/>
              <a:defRPr sz="1883"/>
            </a:lvl8pPr>
            <a:lvl9pPr marL="4303360" indent="0" algn="ctr">
              <a:buNone/>
              <a:defRPr sz="1883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00B3AB56-C3EA-49D2-957C-2166E28BE875}" type="datetime1">
              <a:rPr lang="en-US" smtClean="0"/>
              <a:t>1/15/2026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315203" y="2"/>
            <a:ext cx="7315199" cy="8229599"/>
          </a:xfrm>
          <a:prstGeom prst="rect">
            <a:avLst/>
          </a:prstGeom>
          <a:solidFill>
            <a:srgbClr val="004E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30">
              <a:latin typeface="Segoe UI" panose="020B0502040204020203" pitchFamily="34" charset="0"/>
            </a:endParaRPr>
          </a:p>
        </p:txBody>
      </p:sp>
      <p:pic>
        <p:nvPicPr>
          <p:cNvPr id="8" name="Picture 7" descr="affirmastudioslogo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39949" y="3227587"/>
            <a:ext cx="2645734" cy="674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459737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bg>
      <p:bgPr>
        <a:solidFill>
          <a:srgbClr val="004E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0828E09A-EEED-4EC1-A04A-0CEBE0DB27D9}" type="datetime1">
              <a:rPr lang="en-US" smtClean="0"/>
              <a:t>1/15/2026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1D8278-5719-41B5-BA0B-62F901BD5A8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4480" y="7680960"/>
            <a:ext cx="845311" cy="21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8920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77C5F32E-87BC-41F1-B9F5-46E5C7195E2E}" type="datetime1">
              <a:rPr lang="en-US" smtClean="0"/>
              <a:t>1/15/2026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" y="4"/>
            <a:ext cx="11977005" cy="981777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" y="0"/>
            <a:ext cx="14630400" cy="1188720"/>
          </a:xfrm>
          <a:prstGeom prst="rect">
            <a:avLst/>
          </a:prstGeom>
          <a:solidFill>
            <a:srgbClr val="004E5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118">
              <a:solidFill>
                <a:schemeClr val="bg1"/>
              </a:solidFill>
              <a:latin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13196496" cy="640080"/>
          </a:xfrm>
        </p:spPr>
        <p:txBody>
          <a:bodyPr tIns="91440" bIns="91440">
            <a:noAutofit/>
          </a:bodyPr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7315199" y="1463040"/>
            <a:ext cx="0" cy="5943600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1097280" y="4294109"/>
            <a:ext cx="12801600" cy="0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457199" y="1463040"/>
            <a:ext cx="6400800" cy="2419769"/>
          </a:xfrm>
        </p:spPr>
        <p:txBody>
          <a:bodyPr>
            <a:noAutofit/>
          </a:bodyPr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400" u="none">
                <a:latin typeface="Segoe UI" panose="020B0502040204020203" pitchFamily="34" charset="0"/>
              </a:defRPr>
            </a:lvl1pPr>
            <a:lvl2pPr marL="537942" indent="0">
              <a:lnSpc>
                <a:spcPct val="120000"/>
              </a:lnSpc>
              <a:spcBef>
                <a:spcPts val="1200"/>
              </a:spcBef>
              <a:buNone/>
              <a:defRPr sz="1400" u="none">
                <a:latin typeface="Segoe UI" panose="020B0502040204020203" pitchFamily="34" charset="0"/>
              </a:defRPr>
            </a:lvl2pPr>
            <a:lvl3pPr marL="1075883" indent="0">
              <a:lnSpc>
                <a:spcPct val="120000"/>
              </a:lnSpc>
              <a:spcBef>
                <a:spcPts val="1200"/>
              </a:spcBef>
              <a:buNone/>
              <a:defRPr sz="1400" u="none">
                <a:latin typeface="Segoe UI" panose="020B0502040204020203" pitchFamily="34" charset="0"/>
              </a:defRPr>
            </a:lvl3pPr>
            <a:lvl4pPr marL="1613825" indent="0">
              <a:lnSpc>
                <a:spcPct val="120000"/>
              </a:lnSpc>
              <a:spcBef>
                <a:spcPts val="1200"/>
              </a:spcBef>
              <a:buNone/>
              <a:defRPr sz="1400" u="none">
                <a:latin typeface="Segoe UI" panose="020B0502040204020203" pitchFamily="34" charset="0"/>
              </a:defRPr>
            </a:lvl4pPr>
            <a:lvl5pPr marL="2151766" indent="0">
              <a:lnSpc>
                <a:spcPct val="120000"/>
              </a:lnSpc>
              <a:spcBef>
                <a:spcPts val="1200"/>
              </a:spcBef>
              <a:buNone/>
              <a:defRPr sz="1400" u="none">
                <a:latin typeface="Segoe UI" panose="020B05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AC2313EE-4E04-435C-9E05-266AC0400A1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77"/>
          <a:stretch/>
        </p:blipFill>
        <p:spPr>
          <a:xfrm>
            <a:off x="12984480" y="7680960"/>
            <a:ext cx="851895" cy="274320"/>
          </a:xfrm>
          <a:prstGeom prst="rect">
            <a:avLst/>
          </a:prstGeom>
        </p:spPr>
      </p:pic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3AE54BA5-9B86-4728-A69D-A321E939845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772400" y="1463040"/>
            <a:ext cx="6400800" cy="2419769"/>
          </a:xfrm>
        </p:spPr>
        <p:txBody>
          <a:bodyPr>
            <a:noAutofit/>
          </a:bodyPr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400" u="none">
                <a:latin typeface="Segoe UI" panose="020B0502040204020203" pitchFamily="34" charset="0"/>
              </a:defRPr>
            </a:lvl1pPr>
            <a:lvl2pPr marL="537942" indent="0">
              <a:lnSpc>
                <a:spcPct val="120000"/>
              </a:lnSpc>
              <a:spcBef>
                <a:spcPts val="1200"/>
              </a:spcBef>
              <a:buNone/>
              <a:defRPr sz="1400" u="none">
                <a:latin typeface="Segoe UI" panose="020B0502040204020203" pitchFamily="34" charset="0"/>
              </a:defRPr>
            </a:lvl2pPr>
            <a:lvl3pPr marL="1075883" indent="0">
              <a:lnSpc>
                <a:spcPct val="120000"/>
              </a:lnSpc>
              <a:spcBef>
                <a:spcPts val="1200"/>
              </a:spcBef>
              <a:buNone/>
              <a:defRPr sz="1400" u="none">
                <a:latin typeface="Segoe UI" panose="020B0502040204020203" pitchFamily="34" charset="0"/>
              </a:defRPr>
            </a:lvl3pPr>
            <a:lvl4pPr marL="1613825" indent="0">
              <a:lnSpc>
                <a:spcPct val="120000"/>
              </a:lnSpc>
              <a:spcBef>
                <a:spcPts val="1200"/>
              </a:spcBef>
              <a:buNone/>
              <a:defRPr sz="1400" u="none">
                <a:latin typeface="Segoe UI" panose="020B0502040204020203" pitchFamily="34" charset="0"/>
              </a:defRPr>
            </a:lvl4pPr>
            <a:lvl5pPr marL="2151766" indent="0">
              <a:lnSpc>
                <a:spcPct val="120000"/>
              </a:lnSpc>
              <a:spcBef>
                <a:spcPts val="1200"/>
              </a:spcBef>
              <a:buNone/>
              <a:defRPr sz="1400" u="none">
                <a:latin typeface="Segoe UI" panose="020B05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920F2E92-1F2E-4441-B0DE-CFEB5FE92A2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69899" y="4572000"/>
            <a:ext cx="6400800" cy="2419769"/>
          </a:xfrm>
        </p:spPr>
        <p:txBody>
          <a:bodyPr>
            <a:noAutofit/>
          </a:bodyPr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400" u="none">
                <a:latin typeface="Segoe UI" panose="020B0502040204020203" pitchFamily="34" charset="0"/>
              </a:defRPr>
            </a:lvl1pPr>
            <a:lvl2pPr marL="537942" indent="0">
              <a:lnSpc>
                <a:spcPct val="120000"/>
              </a:lnSpc>
              <a:spcBef>
                <a:spcPts val="1200"/>
              </a:spcBef>
              <a:buNone/>
              <a:defRPr sz="1400" u="none">
                <a:latin typeface="Segoe UI" panose="020B0502040204020203" pitchFamily="34" charset="0"/>
              </a:defRPr>
            </a:lvl2pPr>
            <a:lvl3pPr marL="1075883" indent="0">
              <a:lnSpc>
                <a:spcPct val="120000"/>
              </a:lnSpc>
              <a:spcBef>
                <a:spcPts val="1200"/>
              </a:spcBef>
              <a:buNone/>
              <a:defRPr sz="1400" u="none">
                <a:latin typeface="Segoe UI" panose="020B0502040204020203" pitchFamily="34" charset="0"/>
              </a:defRPr>
            </a:lvl3pPr>
            <a:lvl4pPr marL="1613825" indent="0">
              <a:lnSpc>
                <a:spcPct val="120000"/>
              </a:lnSpc>
              <a:spcBef>
                <a:spcPts val="1200"/>
              </a:spcBef>
              <a:buNone/>
              <a:defRPr sz="1400" u="none">
                <a:latin typeface="Segoe UI" panose="020B0502040204020203" pitchFamily="34" charset="0"/>
              </a:defRPr>
            </a:lvl4pPr>
            <a:lvl5pPr marL="2151766" indent="0">
              <a:lnSpc>
                <a:spcPct val="120000"/>
              </a:lnSpc>
              <a:spcBef>
                <a:spcPts val="1200"/>
              </a:spcBef>
              <a:buNone/>
              <a:defRPr sz="1400" u="none">
                <a:latin typeface="Segoe UI" panose="020B05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5" name="Text Placeholder 7">
            <a:extLst>
              <a:ext uri="{FF2B5EF4-FFF2-40B4-BE49-F238E27FC236}">
                <a16:creationId xmlns:a16="http://schemas.microsoft.com/office/drawing/2014/main" id="{72231F7B-8ACB-4A68-883B-D5361B594F3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785100" y="4572000"/>
            <a:ext cx="6400800" cy="2419769"/>
          </a:xfrm>
        </p:spPr>
        <p:txBody>
          <a:bodyPr>
            <a:noAutofit/>
          </a:bodyPr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400" u="none">
                <a:latin typeface="Segoe UI" panose="020B0502040204020203" pitchFamily="34" charset="0"/>
              </a:defRPr>
            </a:lvl1pPr>
            <a:lvl2pPr marL="537942" indent="0">
              <a:lnSpc>
                <a:spcPct val="120000"/>
              </a:lnSpc>
              <a:spcBef>
                <a:spcPts val="1200"/>
              </a:spcBef>
              <a:buNone/>
              <a:defRPr sz="1400" u="none">
                <a:latin typeface="Segoe UI" panose="020B0502040204020203" pitchFamily="34" charset="0"/>
              </a:defRPr>
            </a:lvl2pPr>
            <a:lvl3pPr marL="1075883" indent="0">
              <a:lnSpc>
                <a:spcPct val="120000"/>
              </a:lnSpc>
              <a:spcBef>
                <a:spcPts val="1200"/>
              </a:spcBef>
              <a:buNone/>
              <a:defRPr sz="1400" u="none">
                <a:latin typeface="Segoe UI" panose="020B0502040204020203" pitchFamily="34" charset="0"/>
              </a:defRPr>
            </a:lvl3pPr>
            <a:lvl4pPr marL="1613825" indent="0">
              <a:lnSpc>
                <a:spcPct val="120000"/>
              </a:lnSpc>
              <a:spcBef>
                <a:spcPts val="1200"/>
              </a:spcBef>
              <a:buNone/>
              <a:defRPr sz="1400" u="none">
                <a:latin typeface="Segoe UI" panose="020B0502040204020203" pitchFamily="34" charset="0"/>
              </a:defRPr>
            </a:lvl4pPr>
            <a:lvl5pPr marL="2151766" indent="0">
              <a:lnSpc>
                <a:spcPct val="120000"/>
              </a:lnSpc>
              <a:spcBef>
                <a:spcPts val="1200"/>
              </a:spcBef>
              <a:buNone/>
              <a:defRPr sz="1400" u="none">
                <a:latin typeface="Segoe UI" panose="020B05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21254974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Blank">
    <p:bg>
      <p:bgPr>
        <a:solidFill>
          <a:srgbClr val="E45A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7A3C2A01-8525-4537-952B-8ADCBFFFDBC0}" type="datetime1">
              <a:rPr lang="en-US" smtClean="0"/>
              <a:t>1/15/2026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DDC3FBF-8EF6-411E-AA4F-268641FD25D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4480" y="7680960"/>
            <a:ext cx="845311" cy="21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63960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"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EDFB311B-08FE-4792-BFAA-7938FBF55972}" type="datetime1">
              <a:rPr lang="en-US" smtClean="0"/>
              <a:t>1/15/2026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82C415-13F0-4D24-97F3-4AB707C0984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4480" y="7680960"/>
            <a:ext cx="845311" cy="21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490046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8564" y="549138"/>
            <a:ext cx="4719082" cy="1920115"/>
          </a:xfrm>
        </p:spPr>
        <p:txBody>
          <a:bodyPr anchor="b"/>
          <a:lstStyle>
            <a:lvl1pPr>
              <a:defRPr sz="3764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220725" y="1184200"/>
            <a:ext cx="7406095" cy="5848134"/>
          </a:xfrm>
        </p:spPr>
        <p:txBody>
          <a:bodyPr/>
          <a:lstStyle>
            <a:lvl1pPr marL="0" indent="0">
              <a:buNone/>
              <a:defRPr sz="3764">
                <a:latin typeface="Segoe UI" panose="020B0502040204020203" pitchFamily="34" charset="0"/>
              </a:defRPr>
            </a:lvl1pPr>
            <a:lvl2pPr marL="537920" indent="0">
              <a:buNone/>
              <a:defRPr sz="3294"/>
            </a:lvl2pPr>
            <a:lvl3pPr marL="1075840" indent="0">
              <a:buNone/>
              <a:defRPr sz="2824"/>
            </a:lvl3pPr>
            <a:lvl4pPr marL="1613760" indent="0">
              <a:buNone/>
              <a:defRPr sz="2353"/>
            </a:lvl4pPr>
            <a:lvl5pPr marL="2151680" indent="0">
              <a:buNone/>
              <a:defRPr sz="2353"/>
            </a:lvl5pPr>
            <a:lvl6pPr marL="2689601" indent="0">
              <a:buNone/>
              <a:defRPr sz="2353"/>
            </a:lvl6pPr>
            <a:lvl7pPr marL="3227520" indent="0">
              <a:buNone/>
              <a:defRPr sz="2353"/>
            </a:lvl7pPr>
            <a:lvl8pPr marL="3765440" indent="0">
              <a:buNone/>
              <a:defRPr sz="2353"/>
            </a:lvl8pPr>
            <a:lvl9pPr marL="4303360" indent="0">
              <a:buNone/>
              <a:defRPr sz="2353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8564" y="2469255"/>
            <a:ext cx="4719082" cy="4574284"/>
          </a:xfrm>
        </p:spPr>
        <p:txBody>
          <a:bodyPr/>
          <a:lstStyle>
            <a:lvl1pPr marL="0" indent="0">
              <a:buNone/>
              <a:defRPr sz="1883">
                <a:latin typeface="Segoe UI" panose="020B0502040204020203" pitchFamily="34" charset="0"/>
              </a:defRPr>
            </a:lvl1pPr>
            <a:lvl2pPr marL="537920" indent="0">
              <a:buNone/>
              <a:defRPr sz="1646"/>
            </a:lvl2pPr>
            <a:lvl3pPr marL="1075840" indent="0">
              <a:buNone/>
              <a:defRPr sz="1412"/>
            </a:lvl3pPr>
            <a:lvl4pPr marL="1613760" indent="0">
              <a:buNone/>
              <a:defRPr sz="1177"/>
            </a:lvl4pPr>
            <a:lvl5pPr marL="2151680" indent="0">
              <a:buNone/>
              <a:defRPr sz="1177"/>
            </a:lvl5pPr>
            <a:lvl6pPr marL="2689601" indent="0">
              <a:buNone/>
              <a:defRPr sz="1177"/>
            </a:lvl6pPr>
            <a:lvl7pPr marL="3227520" indent="0">
              <a:buNone/>
              <a:defRPr sz="1177"/>
            </a:lvl7pPr>
            <a:lvl8pPr marL="3765440" indent="0">
              <a:buNone/>
              <a:defRPr sz="1177"/>
            </a:lvl8pPr>
            <a:lvl9pPr marL="4303360" indent="0">
              <a:buNone/>
              <a:defRPr sz="1177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35706D34-DB1E-46CC-A326-C968D580C8F4}" type="datetime1">
              <a:rPr lang="en-US" smtClean="0"/>
              <a:t>1/15/2026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591425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as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1719396"/>
            <a:ext cx="13716000" cy="5220547"/>
          </a:xfrm>
        </p:spPr>
        <p:txBody>
          <a:bodyPr vert="horz" lIns="91440" tIns="91440" rIns="91440" bIns="91440" rtlCol="0">
            <a:noAutofit/>
          </a:bodyPr>
          <a:lstStyle>
            <a:lvl1pPr>
              <a:defRPr lang="en-US" dirty="0" smtClean="0">
                <a:latin typeface="Segoe UI" panose="020B0502040204020203" pitchFamily="34" charset="0"/>
              </a:defRPr>
            </a:lvl1pPr>
            <a:lvl2pPr>
              <a:defRPr lang="en-US" dirty="0" smtClean="0">
                <a:latin typeface="Segoe UI" panose="020B0502040204020203" pitchFamily="34" charset="0"/>
              </a:defRPr>
            </a:lvl2pPr>
            <a:lvl3pPr>
              <a:defRPr lang="en-US" dirty="0" smtClean="0">
                <a:latin typeface="Segoe UI" panose="020B0502040204020203" pitchFamily="34" charset="0"/>
              </a:defRPr>
            </a:lvl3pPr>
            <a:lvl4pPr>
              <a:defRPr lang="en-US" dirty="0" smtClean="0">
                <a:latin typeface="Segoe UI" panose="020B0502040204020203" pitchFamily="34" charset="0"/>
              </a:defRPr>
            </a:lvl4pPr>
            <a:lvl5pPr>
              <a:defRPr lang="en-US" dirty="0">
                <a:latin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457200" y="1225297"/>
            <a:ext cx="13785427" cy="274242"/>
          </a:xfrm>
        </p:spPr>
        <p:txBody>
          <a:bodyPr lIns="9144" tIns="0" rIns="0" bIns="0">
            <a:spAutoFit/>
          </a:bodyPr>
          <a:lstStyle>
            <a:lvl1pPr marL="0" indent="0">
              <a:buNone/>
              <a:defRPr sz="1980" spc="-17" baseline="0">
                <a:solidFill>
                  <a:schemeClr val="accent2"/>
                </a:solidFill>
                <a:latin typeface="Segoe UI" panose="020B05020402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00579" y="7525080"/>
            <a:ext cx="12887657" cy="5140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24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164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C933DAD-64FD-4C29-9D9B-272B0C756FD1}"/>
              </a:ext>
            </a:extLst>
          </p:cNvPr>
          <p:cNvSpPr/>
          <p:nvPr userDrawn="1"/>
        </p:nvSpPr>
        <p:spPr>
          <a:xfrm>
            <a:off x="2" y="0"/>
            <a:ext cx="14630400" cy="1188720"/>
          </a:xfrm>
          <a:prstGeom prst="rect">
            <a:avLst/>
          </a:prstGeom>
          <a:solidFill>
            <a:srgbClr val="004E5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118">
              <a:solidFill>
                <a:schemeClr val="bg1"/>
              </a:solidFill>
              <a:latin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13716000" cy="640080"/>
          </a:xfrm>
        </p:spPr>
        <p:txBody>
          <a:bodyPr lIns="91440" tIns="91440" rIns="91440" bIns="91440"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63039"/>
            <a:ext cx="6400800" cy="5943600"/>
          </a:xfrm>
        </p:spPr>
        <p:txBody>
          <a:bodyPr tIns="91440" bIns="91440">
            <a:noAutofit/>
          </a:bodyPr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400">
                <a:latin typeface="Segoe UI" panose="020B0502040204020203" pitchFamily="34" charset="0"/>
              </a:defRPr>
            </a:lvl1pPr>
            <a:lvl2pPr marL="537941" indent="0">
              <a:lnSpc>
                <a:spcPct val="120000"/>
              </a:lnSpc>
              <a:spcBef>
                <a:spcPts val="1200"/>
              </a:spcBef>
              <a:buNone/>
              <a:defRPr sz="1400">
                <a:latin typeface="Segoe UI" panose="020B0502040204020203" pitchFamily="34" charset="0"/>
              </a:defRPr>
            </a:lvl2pPr>
            <a:lvl3pPr marL="1075883" indent="0">
              <a:lnSpc>
                <a:spcPct val="120000"/>
              </a:lnSpc>
              <a:spcBef>
                <a:spcPts val="1200"/>
              </a:spcBef>
              <a:buNone/>
              <a:defRPr sz="1400">
                <a:latin typeface="Segoe UI" panose="020B0502040204020203" pitchFamily="34" charset="0"/>
              </a:defRPr>
            </a:lvl3pPr>
            <a:lvl4pPr marL="1613824" indent="0">
              <a:lnSpc>
                <a:spcPct val="120000"/>
              </a:lnSpc>
              <a:spcBef>
                <a:spcPts val="1200"/>
              </a:spcBef>
              <a:buNone/>
              <a:defRPr sz="1400">
                <a:latin typeface="Segoe UI" panose="020B0502040204020203" pitchFamily="34" charset="0"/>
              </a:defRPr>
            </a:lvl4pPr>
            <a:lvl5pPr marL="2151766" indent="0">
              <a:lnSpc>
                <a:spcPct val="120000"/>
              </a:lnSpc>
              <a:spcBef>
                <a:spcPts val="1200"/>
              </a:spcBef>
              <a:buNone/>
              <a:defRPr sz="1400">
                <a:latin typeface="Segoe UI" panose="020B05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772400" y="1463039"/>
            <a:ext cx="6400800" cy="5943600"/>
          </a:xfrm>
        </p:spPr>
        <p:txBody>
          <a:bodyPr tIns="91440" bIns="91440">
            <a:noAutofit/>
          </a:bodyPr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400">
                <a:latin typeface="Segoe UI" panose="020B0502040204020203" pitchFamily="34" charset="0"/>
              </a:defRPr>
            </a:lvl1pPr>
            <a:lvl2pPr marL="537941" indent="0">
              <a:lnSpc>
                <a:spcPct val="120000"/>
              </a:lnSpc>
              <a:spcBef>
                <a:spcPts val="1200"/>
              </a:spcBef>
              <a:buNone/>
              <a:defRPr sz="1400">
                <a:latin typeface="Segoe UI" panose="020B0502040204020203" pitchFamily="34" charset="0"/>
              </a:defRPr>
            </a:lvl2pPr>
            <a:lvl3pPr marL="1075883" indent="0">
              <a:lnSpc>
                <a:spcPct val="120000"/>
              </a:lnSpc>
              <a:spcBef>
                <a:spcPts val="1200"/>
              </a:spcBef>
              <a:buNone/>
              <a:defRPr sz="1400">
                <a:latin typeface="Segoe UI" panose="020B0502040204020203" pitchFamily="34" charset="0"/>
              </a:defRPr>
            </a:lvl3pPr>
            <a:lvl4pPr marL="1613824" indent="0">
              <a:lnSpc>
                <a:spcPct val="120000"/>
              </a:lnSpc>
              <a:spcBef>
                <a:spcPts val="1200"/>
              </a:spcBef>
              <a:buNone/>
              <a:defRPr sz="1400">
                <a:latin typeface="Segoe UI" panose="020B0502040204020203" pitchFamily="34" charset="0"/>
              </a:defRPr>
            </a:lvl4pPr>
            <a:lvl5pPr marL="2151766" indent="0">
              <a:lnSpc>
                <a:spcPct val="120000"/>
              </a:lnSpc>
              <a:spcBef>
                <a:spcPts val="1200"/>
              </a:spcBef>
              <a:buNone/>
              <a:defRPr sz="1400">
                <a:latin typeface="Segoe UI" panose="020B05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D89D8D96-9103-4B38-8327-0EA0FFD24152}" type="datetime1">
              <a:rPr lang="en-US" smtClean="0"/>
              <a:t>1/15/2026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8F32470-D5C9-4EB9-BF19-627B706D995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77"/>
          <a:stretch/>
        </p:blipFill>
        <p:spPr>
          <a:xfrm>
            <a:off x="12984480" y="7680960"/>
            <a:ext cx="851895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7610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01256AD-643F-4750-86FB-FD02C1741CFB}"/>
              </a:ext>
            </a:extLst>
          </p:cNvPr>
          <p:cNvSpPr/>
          <p:nvPr userDrawn="1"/>
        </p:nvSpPr>
        <p:spPr>
          <a:xfrm>
            <a:off x="0" y="0"/>
            <a:ext cx="14630400" cy="1188720"/>
          </a:xfrm>
          <a:prstGeom prst="rect">
            <a:avLst/>
          </a:prstGeom>
          <a:solidFill>
            <a:srgbClr val="004E59"/>
          </a:solidFill>
          <a:ln>
            <a:solidFill>
              <a:srgbClr val="004E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118">
              <a:solidFill>
                <a:schemeClr val="bg1"/>
              </a:solidFill>
              <a:latin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13716000" cy="640080"/>
          </a:xfrm>
        </p:spPr>
        <p:txBody>
          <a:bodyPr tIns="91440" bIns="91440"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199" y="2017242"/>
            <a:ext cx="6400800" cy="988076"/>
          </a:xfrm>
        </p:spPr>
        <p:txBody>
          <a:bodyPr anchor="b"/>
          <a:lstStyle>
            <a:lvl1pPr marL="0" indent="0">
              <a:buNone/>
              <a:defRPr sz="2824" b="1">
                <a:latin typeface="+mj-lt"/>
              </a:defRPr>
            </a:lvl1pPr>
            <a:lvl2pPr marL="537942" indent="0">
              <a:buNone/>
              <a:defRPr sz="2353" b="1"/>
            </a:lvl2pPr>
            <a:lvl3pPr marL="1075883" indent="0">
              <a:buNone/>
              <a:defRPr sz="2118" b="1"/>
            </a:lvl3pPr>
            <a:lvl4pPr marL="1613825" indent="0">
              <a:buNone/>
              <a:defRPr sz="1883" b="1"/>
            </a:lvl4pPr>
            <a:lvl5pPr marL="2151766" indent="0">
              <a:buNone/>
              <a:defRPr sz="1883" b="1"/>
            </a:lvl5pPr>
            <a:lvl6pPr marL="2689708" indent="0">
              <a:buNone/>
              <a:defRPr sz="1883" b="1"/>
            </a:lvl6pPr>
            <a:lvl7pPr marL="3227649" indent="0">
              <a:buNone/>
              <a:defRPr sz="1883" b="1"/>
            </a:lvl7pPr>
            <a:lvl8pPr marL="3765591" indent="0">
              <a:buNone/>
              <a:defRPr sz="1883" b="1"/>
            </a:lvl8pPr>
            <a:lvl9pPr marL="4303532" indent="0">
              <a:buNone/>
              <a:defRPr sz="1883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199" y="3005317"/>
            <a:ext cx="6400800" cy="4422990"/>
          </a:xfrm>
        </p:spPr>
        <p:txBody>
          <a:bodyPr>
            <a:noAutofit/>
          </a:bodyPr>
          <a:lstStyle>
            <a:lvl1pPr marL="0" indent="0">
              <a:buNone/>
              <a:defRPr>
                <a:latin typeface="Segoe UI" panose="020B0502040204020203" pitchFamily="34" charset="0"/>
              </a:defRPr>
            </a:lvl1pPr>
            <a:lvl2pPr marL="537941" indent="0">
              <a:buNone/>
              <a:defRPr>
                <a:latin typeface="Segoe UI" panose="020B0502040204020203" pitchFamily="34" charset="0"/>
              </a:defRPr>
            </a:lvl2pPr>
            <a:lvl3pPr marL="1075883" indent="0">
              <a:buNone/>
              <a:defRPr>
                <a:latin typeface="Segoe UI" panose="020B0502040204020203" pitchFamily="34" charset="0"/>
              </a:defRPr>
            </a:lvl3pPr>
            <a:lvl4pPr marL="1613824" indent="0">
              <a:buNone/>
              <a:defRPr>
                <a:latin typeface="Segoe UI" panose="020B0502040204020203" pitchFamily="34" charset="0"/>
              </a:defRPr>
            </a:lvl4pPr>
            <a:lvl5pPr marL="2151766" indent="0">
              <a:buNone/>
              <a:defRPr>
                <a:latin typeface="Segoe UI" panose="020B05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772400" y="2017242"/>
            <a:ext cx="6400800" cy="988076"/>
          </a:xfrm>
        </p:spPr>
        <p:txBody>
          <a:bodyPr anchor="b"/>
          <a:lstStyle>
            <a:lvl1pPr marL="0" indent="0">
              <a:buNone/>
              <a:defRPr sz="2824" b="1">
                <a:latin typeface="+mj-lt"/>
              </a:defRPr>
            </a:lvl1pPr>
            <a:lvl2pPr marL="537942" indent="0">
              <a:buNone/>
              <a:defRPr sz="2353" b="1"/>
            </a:lvl2pPr>
            <a:lvl3pPr marL="1075883" indent="0">
              <a:buNone/>
              <a:defRPr sz="2118" b="1"/>
            </a:lvl3pPr>
            <a:lvl4pPr marL="1613825" indent="0">
              <a:buNone/>
              <a:defRPr sz="1883" b="1"/>
            </a:lvl4pPr>
            <a:lvl5pPr marL="2151766" indent="0">
              <a:buNone/>
              <a:defRPr sz="1883" b="1"/>
            </a:lvl5pPr>
            <a:lvl6pPr marL="2689708" indent="0">
              <a:buNone/>
              <a:defRPr sz="1883" b="1"/>
            </a:lvl6pPr>
            <a:lvl7pPr marL="3227649" indent="0">
              <a:buNone/>
              <a:defRPr sz="1883" b="1"/>
            </a:lvl7pPr>
            <a:lvl8pPr marL="3765591" indent="0">
              <a:buNone/>
              <a:defRPr sz="1883" b="1"/>
            </a:lvl8pPr>
            <a:lvl9pPr marL="4303532" indent="0">
              <a:buNone/>
              <a:defRPr sz="1883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772400" y="3005317"/>
            <a:ext cx="6400800" cy="4422990"/>
          </a:xfrm>
        </p:spPr>
        <p:txBody>
          <a:bodyPr>
            <a:noAutofit/>
          </a:bodyPr>
          <a:lstStyle>
            <a:lvl1pPr marL="0" indent="0">
              <a:buNone/>
              <a:defRPr>
                <a:latin typeface="Segoe UI" panose="020B0502040204020203" pitchFamily="34" charset="0"/>
              </a:defRPr>
            </a:lvl1pPr>
            <a:lvl2pPr marL="537941" indent="0">
              <a:buNone/>
              <a:defRPr>
                <a:latin typeface="Segoe UI" panose="020B0502040204020203" pitchFamily="34" charset="0"/>
              </a:defRPr>
            </a:lvl2pPr>
            <a:lvl3pPr marL="1075883" indent="0">
              <a:buNone/>
              <a:defRPr>
                <a:latin typeface="Segoe UI" panose="020B0502040204020203" pitchFamily="34" charset="0"/>
              </a:defRPr>
            </a:lvl3pPr>
            <a:lvl4pPr marL="1613824" indent="0">
              <a:buNone/>
              <a:defRPr>
                <a:latin typeface="Segoe UI" panose="020B0502040204020203" pitchFamily="34" charset="0"/>
              </a:defRPr>
            </a:lvl4pPr>
            <a:lvl5pPr marL="2151766" indent="0">
              <a:buNone/>
              <a:defRPr>
                <a:latin typeface="Segoe UI" panose="020B05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D093AED9-3F5E-41D4-9FAD-F29D941B4B0A}" type="datetime1">
              <a:rPr lang="en-US" smtClean="0"/>
              <a:t>1/15/2026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4C4B624-09C9-4734-9996-D8363B05C62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77"/>
          <a:stretch/>
        </p:blipFill>
        <p:spPr>
          <a:xfrm>
            <a:off x="12984480" y="7680960"/>
            <a:ext cx="851895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78347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50B76160-1DEB-464C-9113-9118CF4A908A}" type="datetime1">
              <a:rPr lang="en-US" smtClean="0"/>
              <a:t>1/15/2026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7699787-C03F-45A9-825C-0DE0DCF4B9E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77"/>
          <a:stretch/>
        </p:blipFill>
        <p:spPr>
          <a:xfrm>
            <a:off x="12984480" y="7680960"/>
            <a:ext cx="851895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65938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97128" y="3227587"/>
            <a:ext cx="3911778" cy="645517"/>
          </a:xfrm>
        </p:spPr>
        <p:txBody>
          <a:bodyPr wrap="none" anchor="t" anchorCtr="0">
            <a:noAutofit/>
          </a:bodyPr>
          <a:lstStyle>
            <a:lvl1pPr algn="r">
              <a:defRPr sz="4236">
                <a:solidFill>
                  <a:srgbClr val="E45A1E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97128" y="3980691"/>
            <a:ext cx="3911778" cy="1987357"/>
          </a:xfrm>
        </p:spPr>
        <p:txBody>
          <a:bodyPr>
            <a:normAutofit/>
          </a:bodyPr>
          <a:lstStyle>
            <a:lvl1pPr marL="0" indent="0" algn="r">
              <a:buNone/>
              <a:defRPr sz="2118">
                <a:solidFill>
                  <a:srgbClr val="E45A1E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537942" indent="0" algn="ctr">
              <a:buNone/>
              <a:defRPr sz="2353"/>
            </a:lvl2pPr>
            <a:lvl3pPr marL="1075883" indent="0" algn="ctr">
              <a:buNone/>
              <a:defRPr sz="2118"/>
            </a:lvl3pPr>
            <a:lvl4pPr marL="1613825" indent="0" algn="ctr">
              <a:buNone/>
              <a:defRPr sz="1883"/>
            </a:lvl4pPr>
            <a:lvl5pPr marL="2151766" indent="0" algn="ctr">
              <a:buNone/>
              <a:defRPr sz="1883"/>
            </a:lvl5pPr>
            <a:lvl6pPr marL="2689708" indent="0" algn="ctr">
              <a:buNone/>
              <a:defRPr sz="1883"/>
            </a:lvl6pPr>
            <a:lvl7pPr marL="3227649" indent="0" algn="ctr">
              <a:buNone/>
              <a:defRPr sz="1883"/>
            </a:lvl7pPr>
            <a:lvl8pPr marL="3765591" indent="0" algn="ctr">
              <a:buNone/>
              <a:defRPr sz="1883"/>
            </a:lvl8pPr>
            <a:lvl9pPr marL="4303532" indent="0" algn="ctr">
              <a:buNone/>
              <a:defRPr sz="1883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61C78B21-3C28-439F-BCD3-284714CB9E0C}" type="datetime1">
              <a:rPr lang="en-US" smtClean="0"/>
              <a:t>1/15/2026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315202" y="0"/>
            <a:ext cx="7315199" cy="8229599"/>
          </a:xfrm>
          <a:prstGeom prst="rect">
            <a:avLst/>
          </a:prstGeom>
          <a:solidFill>
            <a:srgbClr val="004E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30">
              <a:latin typeface="Segoe UI" panose="020B0502040204020203" pitchFamily="34" charset="0"/>
            </a:endParaRPr>
          </a:p>
        </p:txBody>
      </p:sp>
      <p:pic>
        <p:nvPicPr>
          <p:cNvPr id="8" name="Picture 7" descr="affirmastudioslogo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39949" y="3227587"/>
            <a:ext cx="2645733" cy="674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5043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6B62FE56-11BB-4F56-957C-E2741DC5B8BB}"/>
              </a:ext>
            </a:extLst>
          </p:cNvPr>
          <p:cNvPicPr>
            <a:picLocks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490"/>
          <a:stretch/>
        </p:blipFill>
        <p:spPr>
          <a:xfrm>
            <a:off x="1" y="0"/>
            <a:ext cx="14630400" cy="82296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C680771-E145-494A-AF5F-BDE0DE155687}"/>
              </a:ext>
            </a:extLst>
          </p:cNvPr>
          <p:cNvSpPr/>
          <p:nvPr userDrawn="1"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4E5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Segoe UI" panose="020B0502040204020203" pitchFamily="34" charset="0"/>
              </a:rPr>
              <a:t>		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3526064"/>
            <a:ext cx="13716000" cy="645517"/>
          </a:xfrm>
        </p:spPr>
        <p:txBody>
          <a:bodyPr wrap="none" anchor="t" anchorCtr="0">
            <a:noAutofit/>
          </a:bodyPr>
          <a:lstStyle>
            <a:lvl1pPr algn="l">
              <a:defRPr sz="3294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19929" y="4473420"/>
            <a:ext cx="9586335" cy="1987357"/>
          </a:xfrm>
        </p:spPr>
        <p:txBody>
          <a:bodyPr>
            <a:normAutofit/>
          </a:bodyPr>
          <a:lstStyle>
            <a:lvl1pPr marL="0" indent="0" algn="l">
              <a:buNone/>
              <a:defRPr sz="2824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537942" indent="0" algn="ctr">
              <a:buNone/>
              <a:defRPr sz="2353"/>
            </a:lvl2pPr>
            <a:lvl3pPr marL="1075883" indent="0" algn="ctr">
              <a:buNone/>
              <a:defRPr sz="2118"/>
            </a:lvl3pPr>
            <a:lvl4pPr marL="1613825" indent="0" algn="ctr">
              <a:buNone/>
              <a:defRPr sz="1883"/>
            </a:lvl4pPr>
            <a:lvl5pPr marL="2151766" indent="0" algn="ctr">
              <a:buNone/>
              <a:defRPr sz="1883"/>
            </a:lvl5pPr>
            <a:lvl6pPr marL="2689708" indent="0" algn="ctr">
              <a:buNone/>
              <a:defRPr sz="1883"/>
            </a:lvl6pPr>
            <a:lvl7pPr marL="3227649" indent="0" algn="ctr">
              <a:buNone/>
              <a:defRPr sz="1883"/>
            </a:lvl7pPr>
            <a:lvl8pPr marL="3765591" indent="0" algn="ctr">
              <a:buNone/>
              <a:defRPr sz="1883"/>
            </a:lvl8pPr>
            <a:lvl9pPr marL="4303532" indent="0" algn="ctr">
              <a:buNone/>
              <a:defRPr sz="1883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BA5D076-475A-402B-BFB3-BCB1DB0975A0}" type="datetime1">
              <a:rPr lang="en-US" smtClean="0"/>
              <a:t>1/15/2026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61B8082-4CA1-4814-AD91-104B2863304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4480" y="7680960"/>
            <a:ext cx="845311" cy="21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49154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bg>
      <p:bgPr>
        <a:solidFill>
          <a:srgbClr val="004E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F7541201-DC49-46F2-AC4F-0D60C1F63406}" type="datetime1">
              <a:rPr lang="en-US" smtClean="0"/>
              <a:t>1/15/2026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1D8278-5719-41B5-BA0B-62F901BD5A8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4480" y="7680960"/>
            <a:ext cx="845311" cy="21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1551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Blank">
    <p:bg>
      <p:bgPr>
        <a:solidFill>
          <a:srgbClr val="E45A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6198244D-535E-48C4-8BC9-904AE7DD5AF1}" type="datetime1">
              <a:rPr lang="en-US" smtClean="0"/>
              <a:t>1/15/2026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DDC3FBF-8EF6-411E-AA4F-268641FD25D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4480" y="7680960"/>
            <a:ext cx="845311" cy="21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57387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"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F858EA56-0E20-4ACC-A046-BE609E544847}" type="datetime1">
              <a:rPr lang="en-US" smtClean="0"/>
              <a:t>1/15/2026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82C415-13F0-4D24-97F3-4AB707C0984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4480" y="7680960"/>
            <a:ext cx="845311" cy="21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74656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8564" y="549138"/>
            <a:ext cx="4719081" cy="1920115"/>
          </a:xfrm>
        </p:spPr>
        <p:txBody>
          <a:bodyPr anchor="b"/>
          <a:lstStyle>
            <a:lvl1pPr>
              <a:defRPr sz="3765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220724" y="1184200"/>
            <a:ext cx="7406095" cy="5848134"/>
          </a:xfrm>
        </p:spPr>
        <p:txBody>
          <a:bodyPr/>
          <a:lstStyle>
            <a:lvl1pPr marL="0" indent="0">
              <a:buNone/>
              <a:defRPr sz="3765">
                <a:latin typeface="Segoe UI" panose="020B0502040204020203" pitchFamily="34" charset="0"/>
              </a:defRPr>
            </a:lvl1pPr>
            <a:lvl2pPr marL="537942" indent="0">
              <a:buNone/>
              <a:defRPr sz="3294"/>
            </a:lvl2pPr>
            <a:lvl3pPr marL="1075883" indent="0">
              <a:buNone/>
              <a:defRPr sz="2824"/>
            </a:lvl3pPr>
            <a:lvl4pPr marL="1613825" indent="0">
              <a:buNone/>
              <a:defRPr sz="2353"/>
            </a:lvl4pPr>
            <a:lvl5pPr marL="2151766" indent="0">
              <a:buNone/>
              <a:defRPr sz="2353"/>
            </a:lvl5pPr>
            <a:lvl6pPr marL="2689708" indent="0">
              <a:buNone/>
              <a:defRPr sz="2353"/>
            </a:lvl6pPr>
            <a:lvl7pPr marL="3227649" indent="0">
              <a:buNone/>
              <a:defRPr sz="2353"/>
            </a:lvl7pPr>
            <a:lvl8pPr marL="3765591" indent="0">
              <a:buNone/>
              <a:defRPr sz="2353"/>
            </a:lvl8pPr>
            <a:lvl9pPr marL="4303532" indent="0">
              <a:buNone/>
              <a:defRPr sz="2353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8564" y="2469254"/>
            <a:ext cx="4719081" cy="4574283"/>
          </a:xfrm>
        </p:spPr>
        <p:txBody>
          <a:bodyPr/>
          <a:lstStyle>
            <a:lvl1pPr marL="0" indent="0">
              <a:buNone/>
              <a:defRPr sz="1883">
                <a:latin typeface="Segoe UI" panose="020B0502040204020203" pitchFamily="34" charset="0"/>
              </a:defRPr>
            </a:lvl1pPr>
            <a:lvl2pPr marL="537942" indent="0">
              <a:buNone/>
              <a:defRPr sz="1647"/>
            </a:lvl2pPr>
            <a:lvl3pPr marL="1075883" indent="0">
              <a:buNone/>
              <a:defRPr sz="1412"/>
            </a:lvl3pPr>
            <a:lvl4pPr marL="1613825" indent="0">
              <a:buNone/>
              <a:defRPr sz="1177"/>
            </a:lvl4pPr>
            <a:lvl5pPr marL="2151766" indent="0">
              <a:buNone/>
              <a:defRPr sz="1177"/>
            </a:lvl5pPr>
            <a:lvl6pPr marL="2689708" indent="0">
              <a:buNone/>
              <a:defRPr sz="1177"/>
            </a:lvl6pPr>
            <a:lvl7pPr marL="3227649" indent="0">
              <a:buNone/>
              <a:defRPr sz="1177"/>
            </a:lvl7pPr>
            <a:lvl8pPr marL="3765591" indent="0">
              <a:buNone/>
              <a:defRPr sz="1177"/>
            </a:lvl8pPr>
            <a:lvl9pPr marL="4303532" indent="0">
              <a:buNone/>
              <a:defRPr sz="1177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F0CBE8F-8AA2-4859-BE6D-C213C1FEDA0E}" type="datetime1">
              <a:rPr lang="en-US" smtClean="0"/>
              <a:t>1/15/2026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02907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as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1719395"/>
            <a:ext cx="13716000" cy="5220547"/>
          </a:xfrm>
        </p:spPr>
        <p:txBody>
          <a:bodyPr vert="horz" lIns="91440" tIns="91440" rIns="91440" bIns="91440" rtlCol="0">
            <a:noAutofit/>
          </a:bodyPr>
          <a:lstStyle>
            <a:lvl1pPr>
              <a:defRPr lang="en-US" dirty="0" smtClean="0">
                <a:latin typeface="Segoe UI" panose="020B0502040204020203" pitchFamily="34" charset="0"/>
              </a:defRPr>
            </a:lvl1pPr>
            <a:lvl2pPr>
              <a:defRPr lang="en-US" dirty="0" smtClean="0">
                <a:latin typeface="Segoe UI" panose="020B0502040204020203" pitchFamily="34" charset="0"/>
              </a:defRPr>
            </a:lvl2pPr>
            <a:lvl3pPr>
              <a:defRPr lang="en-US" dirty="0" smtClean="0">
                <a:latin typeface="Segoe UI" panose="020B0502040204020203" pitchFamily="34" charset="0"/>
              </a:defRPr>
            </a:lvl3pPr>
            <a:lvl4pPr>
              <a:defRPr lang="en-US" dirty="0" smtClean="0">
                <a:latin typeface="Segoe UI" panose="020B0502040204020203" pitchFamily="34" charset="0"/>
              </a:defRPr>
            </a:lvl4pPr>
            <a:lvl5pPr>
              <a:defRPr lang="en-US" dirty="0">
                <a:latin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457200" y="1225296"/>
            <a:ext cx="13785427" cy="274242"/>
          </a:xfrm>
        </p:spPr>
        <p:txBody>
          <a:bodyPr lIns="9144" tIns="0" rIns="0" bIns="0">
            <a:spAutoFit/>
          </a:bodyPr>
          <a:lstStyle>
            <a:lvl1pPr marL="0" indent="0">
              <a:buNone/>
              <a:defRPr sz="1980" spc="-17" baseline="0">
                <a:solidFill>
                  <a:schemeClr val="accent2"/>
                </a:solidFill>
                <a:latin typeface="Segoe UI" panose="020B05020402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00579" y="7525080"/>
            <a:ext cx="12887657" cy="5140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25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180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: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0E93CEEC-4F06-5349-BB63-F02B2B211B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1060" y="416515"/>
            <a:ext cx="13182518" cy="917268"/>
          </a:xfrm>
        </p:spPr>
        <p:txBody>
          <a:bodyPr anchor="b">
            <a:normAutofit/>
          </a:bodyPr>
          <a:lstStyle>
            <a:lvl1pPr algn="l">
              <a:defRPr sz="4800" b="0" i="0">
                <a:solidFill>
                  <a:srgbClr val="063A79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</a:lstStyle>
          <a:p>
            <a:r>
              <a:rPr lang="en-US"/>
              <a:t>Placeholder for Title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60499D1E-B5BB-3141-A0F0-C62AD4413DC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203422" y="7604994"/>
            <a:ext cx="920548" cy="31707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EEC62C7-21A3-29A1-2073-C46D015B8769}"/>
              </a:ext>
            </a:extLst>
          </p:cNvPr>
          <p:cNvSpPr/>
          <p:nvPr userDrawn="1"/>
        </p:nvSpPr>
        <p:spPr>
          <a:xfrm flipV="1">
            <a:off x="0" y="438287"/>
            <a:ext cx="95693" cy="917268"/>
          </a:xfrm>
          <a:prstGeom prst="rect">
            <a:avLst/>
          </a:prstGeom>
          <a:solidFill>
            <a:srgbClr val="FF8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70" b="1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30151446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490"/>
          <a:stretch/>
        </p:blipFill>
        <p:spPr>
          <a:xfrm>
            <a:off x="1" y="0"/>
            <a:ext cx="14630400" cy="8229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19929" y="3526064"/>
            <a:ext cx="9586335" cy="645517"/>
          </a:xfrm>
        </p:spPr>
        <p:txBody>
          <a:bodyPr wrap="none" anchor="t" anchorCtr="0">
            <a:noAutofit/>
          </a:bodyPr>
          <a:lstStyle>
            <a:lvl1pPr algn="l">
              <a:defRPr sz="3294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19929" y="4473420"/>
            <a:ext cx="9586335" cy="1987357"/>
          </a:xfrm>
        </p:spPr>
        <p:txBody>
          <a:bodyPr>
            <a:normAutofit/>
          </a:bodyPr>
          <a:lstStyle>
            <a:lvl1pPr marL="0" indent="0" algn="l">
              <a:buNone/>
              <a:defRPr sz="2824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537942" indent="0" algn="ctr">
              <a:buNone/>
              <a:defRPr sz="2353"/>
            </a:lvl2pPr>
            <a:lvl3pPr marL="1075883" indent="0" algn="ctr">
              <a:buNone/>
              <a:defRPr sz="2118"/>
            </a:lvl3pPr>
            <a:lvl4pPr marL="1613825" indent="0" algn="ctr">
              <a:buNone/>
              <a:defRPr sz="1883"/>
            </a:lvl4pPr>
            <a:lvl5pPr marL="2151766" indent="0" algn="ctr">
              <a:buNone/>
              <a:defRPr sz="1883"/>
            </a:lvl5pPr>
            <a:lvl6pPr marL="2689708" indent="0" algn="ctr">
              <a:buNone/>
              <a:defRPr sz="1883"/>
            </a:lvl6pPr>
            <a:lvl7pPr marL="3227649" indent="0" algn="ctr">
              <a:buNone/>
              <a:defRPr sz="1883"/>
            </a:lvl7pPr>
            <a:lvl8pPr marL="3765591" indent="0" algn="ctr">
              <a:buNone/>
              <a:defRPr sz="1883"/>
            </a:lvl8pPr>
            <a:lvl9pPr marL="4303532" indent="0" algn="ctr">
              <a:buNone/>
              <a:defRPr sz="1883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15795B44-A580-4C46-B6A6-EA3ECA65EF92}" type="datetime1">
              <a:rPr lang="en-US" smtClean="0"/>
              <a:t>1/15/2026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927" y="2651366"/>
            <a:ext cx="2331328" cy="60525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0965F55-11BA-49A6-947C-F5315306624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4480" y="7680960"/>
            <a:ext cx="845311" cy="21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75690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6B62FE56-11BB-4F56-957C-E2741DC5B8BB}"/>
              </a:ext>
            </a:extLst>
          </p:cNvPr>
          <p:cNvPicPr>
            <a:picLocks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490"/>
          <a:stretch/>
        </p:blipFill>
        <p:spPr>
          <a:xfrm>
            <a:off x="1" y="0"/>
            <a:ext cx="14630400" cy="82296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C680771-E145-494A-AF5F-BDE0DE155687}"/>
              </a:ext>
            </a:extLst>
          </p:cNvPr>
          <p:cNvSpPr/>
          <p:nvPr userDrawn="1"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4E5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Segoe UI" panose="020B0502040204020203" pitchFamily="34" charset="0"/>
              </a:rPr>
              <a:t>		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3526064"/>
            <a:ext cx="13716000" cy="645517"/>
          </a:xfrm>
        </p:spPr>
        <p:txBody>
          <a:bodyPr wrap="none" anchor="t" anchorCtr="0">
            <a:noAutofit/>
          </a:bodyPr>
          <a:lstStyle>
            <a:lvl1pPr algn="l">
              <a:defRPr sz="3294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19929" y="4473420"/>
            <a:ext cx="9586335" cy="1987357"/>
          </a:xfrm>
        </p:spPr>
        <p:txBody>
          <a:bodyPr>
            <a:normAutofit/>
          </a:bodyPr>
          <a:lstStyle>
            <a:lvl1pPr marL="0" indent="0" algn="l">
              <a:buNone/>
              <a:defRPr sz="2824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537942" indent="0" algn="ctr">
              <a:buNone/>
              <a:defRPr sz="2353"/>
            </a:lvl2pPr>
            <a:lvl3pPr marL="1075883" indent="0" algn="ctr">
              <a:buNone/>
              <a:defRPr sz="2118"/>
            </a:lvl3pPr>
            <a:lvl4pPr marL="1613825" indent="0" algn="ctr">
              <a:buNone/>
              <a:defRPr sz="1883"/>
            </a:lvl4pPr>
            <a:lvl5pPr marL="2151766" indent="0" algn="ctr">
              <a:buNone/>
              <a:defRPr sz="1883"/>
            </a:lvl5pPr>
            <a:lvl6pPr marL="2689708" indent="0" algn="ctr">
              <a:buNone/>
              <a:defRPr sz="1883"/>
            </a:lvl6pPr>
            <a:lvl7pPr marL="3227649" indent="0" algn="ctr">
              <a:buNone/>
              <a:defRPr sz="1883"/>
            </a:lvl7pPr>
            <a:lvl8pPr marL="3765591" indent="0" algn="ctr">
              <a:buNone/>
              <a:defRPr sz="1883"/>
            </a:lvl8pPr>
            <a:lvl9pPr marL="4303532" indent="0" algn="ctr">
              <a:buNone/>
              <a:defRPr sz="1883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CB00CF56-A2E0-4864-B506-2C6756661266}" type="datetime1">
              <a:rPr lang="en-US" smtClean="0"/>
              <a:t>1/15/2026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61B8082-4CA1-4814-AD91-104B2863304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4480" y="7680960"/>
            <a:ext cx="845311" cy="21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49154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4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AC98557-C9EF-46C0-ACD8-4FD23549268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00"/>
          <a:stretch/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FAE75BB-1AD1-46D5-8E07-38E7D1FB92CC}"/>
              </a:ext>
            </a:extLst>
          </p:cNvPr>
          <p:cNvSpPr/>
          <p:nvPr userDrawn="1"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4E5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Segoe UI" panose="020B0502040204020203" pitchFamily="34" charset="0"/>
              </a:rPr>
              <a:t>		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8605" y="5508192"/>
            <a:ext cx="12618252" cy="1798707"/>
          </a:xfrm>
        </p:spPr>
        <p:txBody>
          <a:bodyPr/>
          <a:lstStyle>
            <a:lvl1pPr marL="0" indent="0">
              <a:buNone/>
              <a:defRPr sz="2824">
                <a:solidFill>
                  <a:schemeClr val="bg1"/>
                </a:solidFill>
                <a:latin typeface="Segoe UI" panose="020B0502040204020203" pitchFamily="34" charset="0"/>
              </a:defRPr>
            </a:lvl1pPr>
            <a:lvl2pPr marL="537942" indent="0">
              <a:buNone/>
              <a:defRPr sz="2353">
                <a:solidFill>
                  <a:schemeClr val="tx1">
                    <a:tint val="75000"/>
                  </a:schemeClr>
                </a:solidFill>
              </a:defRPr>
            </a:lvl2pPr>
            <a:lvl3pPr marL="1075883" indent="0">
              <a:buNone/>
              <a:defRPr sz="2118">
                <a:solidFill>
                  <a:schemeClr val="tx1">
                    <a:tint val="75000"/>
                  </a:schemeClr>
                </a:solidFill>
              </a:defRPr>
            </a:lvl3pPr>
            <a:lvl4pPr marL="1613825" indent="0">
              <a:buNone/>
              <a:defRPr sz="1883">
                <a:solidFill>
                  <a:schemeClr val="tx1">
                    <a:tint val="75000"/>
                  </a:schemeClr>
                </a:solidFill>
              </a:defRPr>
            </a:lvl4pPr>
            <a:lvl5pPr marL="2151766" indent="0">
              <a:buNone/>
              <a:defRPr sz="1883">
                <a:solidFill>
                  <a:schemeClr val="tx1">
                    <a:tint val="75000"/>
                  </a:schemeClr>
                </a:solidFill>
              </a:defRPr>
            </a:lvl5pPr>
            <a:lvl6pPr marL="2689708" indent="0">
              <a:buNone/>
              <a:defRPr sz="1883">
                <a:solidFill>
                  <a:schemeClr val="tx1">
                    <a:tint val="75000"/>
                  </a:schemeClr>
                </a:solidFill>
              </a:defRPr>
            </a:lvl6pPr>
            <a:lvl7pPr marL="3227649" indent="0">
              <a:buNone/>
              <a:defRPr sz="1883">
                <a:solidFill>
                  <a:schemeClr val="tx1">
                    <a:tint val="75000"/>
                  </a:schemeClr>
                </a:solidFill>
              </a:defRPr>
            </a:lvl7pPr>
            <a:lvl8pPr marL="3765591" indent="0">
              <a:buNone/>
              <a:defRPr sz="1883">
                <a:solidFill>
                  <a:schemeClr val="tx1">
                    <a:tint val="75000"/>
                  </a:schemeClr>
                </a:solidFill>
              </a:defRPr>
            </a:lvl8pPr>
            <a:lvl9pPr marL="4303532" indent="0">
              <a:buNone/>
              <a:defRPr sz="188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C3F9AF83-BD6C-49C9-B37B-8DBC048EB2F0}" type="datetime1">
              <a:rPr lang="en-US" smtClean="0"/>
              <a:t>1/15/2026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8604" y="2797242"/>
            <a:ext cx="13446435" cy="1075862"/>
          </a:xfrm>
        </p:spPr>
        <p:txBody>
          <a:bodyPr anchor="t" anchorCtr="0">
            <a:noAutofit/>
          </a:bodyPr>
          <a:lstStyle>
            <a:lvl1pPr algn="l">
              <a:defRPr sz="6354">
                <a:solidFill>
                  <a:schemeClr val="bg1"/>
                </a:soli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AC7F00A-F86F-4137-BF70-C36BF607941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4480" y="7680960"/>
            <a:ext cx="845311" cy="21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92595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B7FDDA0-9A72-4EF9-A2D2-0E17F0F1CF8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00"/>
          <a:stretch/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E89F687-D33C-4157-BC5C-7A3EB7EF9B39}"/>
              </a:ext>
            </a:extLst>
          </p:cNvPr>
          <p:cNvSpPr/>
          <p:nvPr userDrawn="1"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4E5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Segoe UI" panose="020B0502040204020203" pitchFamily="34" charset="0"/>
              </a:rPr>
              <a:t>		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0040" y="320040"/>
            <a:ext cx="12618253" cy="548640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0040" y="1371600"/>
            <a:ext cx="12618253" cy="5220547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Segoe UI" panose="020B0502040204020203" pitchFamily="34" charset="0"/>
              </a:defRPr>
            </a:lvl1pPr>
            <a:lvl2pPr>
              <a:defRPr>
                <a:solidFill>
                  <a:schemeClr val="bg1"/>
                </a:solidFill>
                <a:latin typeface="Segoe UI" panose="020B0502040204020203" pitchFamily="34" charset="0"/>
              </a:defRPr>
            </a:lvl2pPr>
            <a:lvl3pPr>
              <a:defRPr>
                <a:solidFill>
                  <a:schemeClr val="bg1"/>
                </a:solidFill>
                <a:latin typeface="Segoe UI" panose="020B0502040204020203" pitchFamily="34" charset="0"/>
              </a:defRPr>
            </a:lvl3pPr>
            <a:lvl4pPr>
              <a:defRPr>
                <a:solidFill>
                  <a:schemeClr val="bg1"/>
                </a:solidFill>
                <a:latin typeface="Segoe UI" panose="020B0502040204020203" pitchFamily="34" charset="0"/>
              </a:defRPr>
            </a:lvl4pPr>
            <a:lvl5pPr>
              <a:defRPr>
                <a:solidFill>
                  <a:schemeClr val="bg1"/>
                </a:solidFill>
                <a:latin typeface="Segoe UI" panose="020B05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3C00CD76-4C28-480F-B8D5-9B1399A97A80}" type="datetime1">
              <a:rPr lang="en-US" smtClean="0"/>
              <a:t>1/15/2026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0937B85-B95A-4743-A758-7FD5A4CDD66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4480" y="7680960"/>
            <a:ext cx="845311" cy="21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4991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4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AC98557-C9EF-46C0-ACD8-4FD23549268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00"/>
          <a:stretch/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FAE75BB-1AD1-46D5-8E07-38E7D1FB92CC}"/>
              </a:ext>
            </a:extLst>
          </p:cNvPr>
          <p:cNvSpPr/>
          <p:nvPr userDrawn="1"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4E5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Segoe UI" panose="020B0502040204020203" pitchFamily="34" charset="0"/>
              </a:rPr>
              <a:t>		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8605" y="5508192"/>
            <a:ext cx="12618252" cy="1798707"/>
          </a:xfrm>
        </p:spPr>
        <p:txBody>
          <a:bodyPr/>
          <a:lstStyle>
            <a:lvl1pPr marL="0" indent="0">
              <a:buNone/>
              <a:defRPr sz="2824">
                <a:solidFill>
                  <a:schemeClr val="bg1"/>
                </a:solidFill>
                <a:latin typeface="Segoe UI" panose="020B0502040204020203" pitchFamily="34" charset="0"/>
              </a:defRPr>
            </a:lvl1pPr>
            <a:lvl2pPr marL="537942" indent="0">
              <a:buNone/>
              <a:defRPr sz="2353">
                <a:solidFill>
                  <a:schemeClr val="tx1">
                    <a:tint val="75000"/>
                  </a:schemeClr>
                </a:solidFill>
              </a:defRPr>
            </a:lvl2pPr>
            <a:lvl3pPr marL="1075883" indent="0">
              <a:buNone/>
              <a:defRPr sz="2118">
                <a:solidFill>
                  <a:schemeClr val="tx1">
                    <a:tint val="75000"/>
                  </a:schemeClr>
                </a:solidFill>
              </a:defRPr>
            </a:lvl3pPr>
            <a:lvl4pPr marL="1613825" indent="0">
              <a:buNone/>
              <a:defRPr sz="1883">
                <a:solidFill>
                  <a:schemeClr val="tx1">
                    <a:tint val="75000"/>
                  </a:schemeClr>
                </a:solidFill>
              </a:defRPr>
            </a:lvl4pPr>
            <a:lvl5pPr marL="2151766" indent="0">
              <a:buNone/>
              <a:defRPr sz="1883">
                <a:solidFill>
                  <a:schemeClr val="tx1">
                    <a:tint val="75000"/>
                  </a:schemeClr>
                </a:solidFill>
              </a:defRPr>
            </a:lvl5pPr>
            <a:lvl6pPr marL="2689708" indent="0">
              <a:buNone/>
              <a:defRPr sz="1883">
                <a:solidFill>
                  <a:schemeClr val="tx1">
                    <a:tint val="75000"/>
                  </a:schemeClr>
                </a:solidFill>
              </a:defRPr>
            </a:lvl6pPr>
            <a:lvl7pPr marL="3227649" indent="0">
              <a:buNone/>
              <a:defRPr sz="1883">
                <a:solidFill>
                  <a:schemeClr val="tx1">
                    <a:tint val="75000"/>
                  </a:schemeClr>
                </a:solidFill>
              </a:defRPr>
            </a:lvl7pPr>
            <a:lvl8pPr marL="3765591" indent="0">
              <a:buNone/>
              <a:defRPr sz="1883">
                <a:solidFill>
                  <a:schemeClr val="tx1">
                    <a:tint val="75000"/>
                  </a:schemeClr>
                </a:solidFill>
              </a:defRPr>
            </a:lvl8pPr>
            <a:lvl9pPr marL="4303532" indent="0">
              <a:buNone/>
              <a:defRPr sz="188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67A68257-B1D1-45B7-A765-50CDBCA3FD86}" type="datetime1">
              <a:rPr lang="en-US" smtClean="0"/>
              <a:t>1/15/2026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8604" y="2797242"/>
            <a:ext cx="13446435" cy="1075862"/>
          </a:xfrm>
        </p:spPr>
        <p:txBody>
          <a:bodyPr anchor="t" anchorCtr="0">
            <a:noAutofit/>
          </a:bodyPr>
          <a:lstStyle>
            <a:lvl1pPr algn="l">
              <a:defRPr sz="6354">
                <a:solidFill>
                  <a:schemeClr val="bg1"/>
                </a:soli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AC7F00A-F86F-4137-BF70-C36BF607941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4480" y="7680960"/>
            <a:ext cx="845311" cy="21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92595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5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https://s-media-cache-ak0.pinimg.com/originals/56/3f/a2/563fa26398dc80e6c5b03695b4b05951.jpg">
            <a:extLst>
              <a:ext uri="{FF2B5EF4-FFF2-40B4-BE49-F238E27FC236}">
                <a16:creationId xmlns:a16="http://schemas.microsoft.com/office/drawing/2014/main" id="{2E825CFE-0636-45FA-8A13-E6196B14C82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371600"/>
            <a:ext cx="14630400" cy="11284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FAE75BB-1AD1-46D5-8E07-38E7D1FB92CC}"/>
              </a:ext>
            </a:extLst>
          </p:cNvPr>
          <p:cNvSpPr/>
          <p:nvPr userDrawn="1"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4E5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Segoe UI" panose="020B0502040204020203" pitchFamily="34" charset="0"/>
              </a:rPr>
              <a:t>		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8605" y="5508192"/>
            <a:ext cx="12618252" cy="1798707"/>
          </a:xfrm>
        </p:spPr>
        <p:txBody>
          <a:bodyPr/>
          <a:lstStyle>
            <a:lvl1pPr marL="0" indent="0">
              <a:buNone/>
              <a:defRPr sz="2824">
                <a:solidFill>
                  <a:schemeClr val="bg1"/>
                </a:solidFill>
                <a:latin typeface="Segoe UI" panose="020B0502040204020203" pitchFamily="34" charset="0"/>
              </a:defRPr>
            </a:lvl1pPr>
            <a:lvl2pPr marL="537942" indent="0">
              <a:buNone/>
              <a:defRPr sz="2353">
                <a:solidFill>
                  <a:schemeClr val="tx1">
                    <a:tint val="75000"/>
                  </a:schemeClr>
                </a:solidFill>
              </a:defRPr>
            </a:lvl2pPr>
            <a:lvl3pPr marL="1075883" indent="0">
              <a:buNone/>
              <a:defRPr sz="2118">
                <a:solidFill>
                  <a:schemeClr val="tx1">
                    <a:tint val="75000"/>
                  </a:schemeClr>
                </a:solidFill>
              </a:defRPr>
            </a:lvl3pPr>
            <a:lvl4pPr marL="1613825" indent="0">
              <a:buNone/>
              <a:defRPr sz="1883">
                <a:solidFill>
                  <a:schemeClr val="tx1">
                    <a:tint val="75000"/>
                  </a:schemeClr>
                </a:solidFill>
              </a:defRPr>
            </a:lvl4pPr>
            <a:lvl5pPr marL="2151766" indent="0">
              <a:buNone/>
              <a:defRPr sz="1883">
                <a:solidFill>
                  <a:schemeClr val="tx1">
                    <a:tint val="75000"/>
                  </a:schemeClr>
                </a:solidFill>
              </a:defRPr>
            </a:lvl5pPr>
            <a:lvl6pPr marL="2689708" indent="0">
              <a:buNone/>
              <a:defRPr sz="1883">
                <a:solidFill>
                  <a:schemeClr val="tx1">
                    <a:tint val="75000"/>
                  </a:schemeClr>
                </a:solidFill>
              </a:defRPr>
            </a:lvl6pPr>
            <a:lvl7pPr marL="3227649" indent="0">
              <a:buNone/>
              <a:defRPr sz="1883">
                <a:solidFill>
                  <a:schemeClr val="tx1">
                    <a:tint val="75000"/>
                  </a:schemeClr>
                </a:solidFill>
              </a:defRPr>
            </a:lvl7pPr>
            <a:lvl8pPr marL="3765591" indent="0">
              <a:buNone/>
              <a:defRPr sz="1883">
                <a:solidFill>
                  <a:schemeClr val="tx1">
                    <a:tint val="75000"/>
                  </a:schemeClr>
                </a:solidFill>
              </a:defRPr>
            </a:lvl8pPr>
            <a:lvl9pPr marL="4303532" indent="0">
              <a:buNone/>
              <a:defRPr sz="188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1BF4E402-47CC-425D-ADD4-BFCEE90436E5}" type="datetime1">
              <a:rPr lang="en-US" smtClean="0"/>
              <a:t>1/15/2026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8604" y="2797242"/>
            <a:ext cx="13446435" cy="1075862"/>
          </a:xfrm>
        </p:spPr>
        <p:txBody>
          <a:bodyPr anchor="t" anchorCtr="0">
            <a:noAutofit/>
          </a:bodyPr>
          <a:lstStyle>
            <a:lvl1pPr algn="l">
              <a:defRPr sz="6354">
                <a:solidFill>
                  <a:schemeClr val="bg1"/>
                </a:soli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4AEF935-9427-4AC1-8E61-AE96D9F3487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4480" y="7680960"/>
            <a:ext cx="845311" cy="21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78875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2_Section Header">
    <p:bg>
      <p:bgPr>
        <a:solidFill>
          <a:srgbClr val="0096A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198E95B-5C91-4D5C-A2D1-6735F60790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0949" b="7428"/>
          <a:stretch/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369CD0C-8BF2-4E3E-8C85-09B075B0434B}"/>
              </a:ext>
            </a:extLst>
          </p:cNvPr>
          <p:cNvSpPr/>
          <p:nvPr userDrawn="1"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4E5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Segoe UI" panose="020B0502040204020203" pitchFamily="34" charset="0"/>
              </a:rPr>
              <a:t>		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5669280"/>
            <a:ext cx="12618252" cy="1828800"/>
          </a:xfrm>
        </p:spPr>
        <p:txBody>
          <a:bodyPr/>
          <a:lstStyle>
            <a:lvl1pPr marL="0" indent="0">
              <a:buNone/>
              <a:defRPr sz="2824">
                <a:solidFill>
                  <a:schemeClr val="bg1"/>
                </a:solidFill>
                <a:latin typeface="Segoe UI" panose="020B0502040204020203" pitchFamily="34" charset="0"/>
              </a:defRPr>
            </a:lvl1pPr>
            <a:lvl2pPr marL="537942" indent="0">
              <a:buNone/>
              <a:defRPr sz="2353">
                <a:solidFill>
                  <a:schemeClr val="tx1">
                    <a:tint val="75000"/>
                  </a:schemeClr>
                </a:solidFill>
              </a:defRPr>
            </a:lvl2pPr>
            <a:lvl3pPr marL="1075883" indent="0">
              <a:buNone/>
              <a:defRPr sz="2118">
                <a:solidFill>
                  <a:schemeClr val="tx1">
                    <a:tint val="75000"/>
                  </a:schemeClr>
                </a:solidFill>
              </a:defRPr>
            </a:lvl3pPr>
            <a:lvl4pPr marL="1613825" indent="0">
              <a:buNone/>
              <a:defRPr sz="1883">
                <a:solidFill>
                  <a:schemeClr val="tx1">
                    <a:tint val="75000"/>
                  </a:schemeClr>
                </a:solidFill>
              </a:defRPr>
            </a:lvl4pPr>
            <a:lvl5pPr marL="2151766" indent="0">
              <a:buNone/>
              <a:defRPr sz="1883">
                <a:solidFill>
                  <a:schemeClr val="tx1">
                    <a:tint val="75000"/>
                  </a:schemeClr>
                </a:solidFill>
              </a:defRPr>
            </a:lvl5pPr>
            <a:lvl6pPr marL="2689708" indent="0">
              <a:buNone/>
              <a:defRPr sz="1883">
                <a:solidFill>
                  <a:schemeClr val="tx1">
                    <a:tint val="75000"/>
                  </a:schemeClr>
                </a:solidFill>
              </a:defRPr>
            </a:lvl6pPr>
            <a:lvl7pPr marL="3227649" indent="0">
              <a:buNone/>
              <a:defRPr sz="1883">
                <a:solidFill>
                  <a:schemeClr val="tx1">
                    <a:tint val="75000"/>
                  </a:schemeClr>
                </a:solidFill>
              </a:defRPr>
            </a:lvl7pPr>
            <a:lvl8pPr marL="3765591" indent="0">
              <a:buNone/>
              <a:defRPr sz="1883">
                <a:solidFill>
                  <a:schemeClr val="tx1">
                    <a:tint val="75000"/>
                  </a:schemeClr>
                </a:solidFill>
              </a:defRPr>
            </a:lvl8pPr>
            <a:lvl9pPr marL="4303532" indent="0">
              <a:buNone/>
              <a:defRPr sz="188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D9512FE1-F0CF-4BFF-BCF4-BE7C9771AE2A}" type="datetime1">
              <a:rPr lang="en-US" smtClean="0"/>
              <a:t>1/15/2026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389120"/>
            <a:ext cx="12801600" cy="1097280"/>
          </a:xfrm>
        </p:spPr>
        <p:txBody>
          <a:bodyPr tIns="91440" bIns="91440" anchor="t" anchorCtr="0">
            <a:noAutofit/>
          </a:bodyPr>
          <a:lstStyle>
            <a:lvl1pPr algn="l">
              <a:defRPr sz="6354">
                <a:solidFill>
                  <a:schemeClr val="bg1"/>
                </a:soli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D36EFAE-173A-431F-8B79-18B410985F9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4480" y="7680960"/>
            <a:ext cx="845311" cy="21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76792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573"/>
          <a:stretch/>
        </p:blipFill>
        <p:spPr>
          <a:xfrm>
            <a:off x="-2868803" y="-1"/>
            <a:ext cx="17499203" cy="8229600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8605" y="5508192"/>
            <a:ext cx="12618252" cy="1798707"/>
          </a:xfrm>
        </p:spPr>
        <p:txBody>
          <a:bodyPr/>
          <a:lstStyle>
            <a:lvl1pPr marL="0" indent="0">
              <a:buNone/>
              <a:defRPr sz="2824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</a:defRPr>
            </a:lvl1pPr>
            <a:lvl2pPr marL="537942" indent="0">
              <a:buNone/>
              <a:defRPr sz="2353">
                <a:solidFill>
                  <a:schemeClr val="tx1">
                    <a:tint val="75000"/>
                  </a:schemeClr>
                </a:solidFill>
              </a:defRPr>
            </a:lvl2pPr>
            <a:lvl3pPr marL="1075883" indent="0">
              <a:buNone/>
              <a:defRPr sz="2118">
                <a:solidFill>
                  <a:schemeClr val="tx1">
                    <a:tint val="75000"/>
                  </a:schemeClr>
                </a:solidFill>
              </a:defRPr>
            </a:lvl3pPr>
            <a:lvl4pPr marL="1613825" indent="0">
              <a:buNone/>
              <a:defRPr sz="1883">
                <a:solidFill>
                  <a:schemeClr val="tx1">
                    <a:tint val="75000"/>
                  </a:schemeClr>
                </a:solidFill>
              </a:defRPr>
            </a:lvl4pPr>
            <a:lvl5pPr marL="2151766" indent="0">
              <a:buNone/>
              <a:defRPr sz="1883">
                <a:solidFill>
                  <a:schemeClr val="tx1">
                    <a:tint val="75000"/>
                  </a:schemeClr>
                </a:solidFill>
              </a:defRPr>
            </a:lvl5pPr>
            <a:lvl6pPr marL="2689708" indent="0">
              <a:buNone/>
              <a:defRPr sz="1883">
                <a:solidFill>
                  <a:schemeClr val="tx1">
                    <a:tint val="75000"/>
                  </a:schemeClr>
                </a:solidFill>
              </a:defRPr>
            </a:lvl6pPr>
            <a:lvl7pPr marL="3227649" indent="0">
              <a:buNone/>
              <a:defRPr sz="1883">
                <a:solidFill>
                  <a:schemeClr val="tx1">
                    <a:tint val="75000"/>
                  </a:schemeClr>
                </a:solidFill>
              </a:defRPr>
            </a:lvl7pPr>
            <a:lvl8pPr marL="3765591" indent="0">
              <a:buNone/>
              <a:defRPr sz="1883">
                <a:solidFill>
                  <a:schemeClr val="tx1">
                    <a:tint val="75000"/>
                  </a:schemeClr>
                </a:solidFill>
              </a:defRPr>
            </a:lvl8pPr>
            <a:lvl9pPr marL="4303532" indent="0">
              <a:buNone/>
              <a:defRPr sz="188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2D07F6E3-7488-479E-B694-441DB21A47EA}" type="datetime1">
              <a:rPr lang="en-US" smtClean="0"/>
              <a:t>1/15/2026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8604" y="2797242"/>
            <a:ext cx="13446435" cy="1075862"/>
          </a:xfrm>
        </p:spPr>
        <p:txBody>
          <a:bodyPr anchor="t" anchorCtr="0">
            <a:noAutofit/>
          </a:bodyPr>
          <a:lstStyle>
            <a:lvl1pPr algn="l">
              <a:defRPr sz="6354">
                <a:solidFill>
                  <a:srgbClr val="004E59"/>
                </a:soli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714EBA0-C440-4D49-AAB8-E1ECDF6B67E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4480" y="7680960"/>
            <a:ext cx="845311" cy="21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82682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3_Section Header">
    <p:bg>
      <p:bgPr>
        <a:solidFill>
          <a:srgbClr val="004E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-1" y="4"/>
            <a:ext cx="14630400" cy="8229600"/>
          </a:xfrm>
          <a:prstGeom prst="rect">
            <a:avLst/>
          </a:prstGeom>
          <a:solidFill>
            <a:srgbClr val="004E5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18">
              <a:solidFill>
                <a:schemeClr val="bg1"/>
              </a:solidFill>
              <a:latin typeface="Segoe UI" panose="020B0502040204020203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8605" y="5508192"/>
            <a:ext cx="12618252" cy="1798707"/>
          </a:xfrm>
        </p:spPr>
        <p:txBody>
          <a:bodyPr/>
          <a:lstStyle>
            <a:lvl1pPr marL="0" indent="0">
              <a:buNone/>
              <a:defRPr sz="2824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</a:defRPr>
            </a:lvl1pPr>
            <a:lvl2pPr marL="537942" indent="0">
              <a:buNone/>
              <a:defRPr sz="2353">
                <a:solidFill>
                  <a:schemeClr val="tx1">
                    <a:tint val="75000"/>
                  </a:schemeClr>
                </a:solidFill>
              </a:defRPr>
            </a:lvl2pPr>
            <a:lvl3pPr marL="1075883" indent="0">
              <a:buNone/>
              <a:defRPr sz="2118">
                <a:solidFill>
                  <a:schemeClr val="tx1">
                    <a:tint val="75000"/>
                  </a:schemeClr>
                </a:solidFill>
              </a:defRPr>
            </a:lvl3pPr>
            <a:lvl4pPr marL="1613825" indent="0">
              <a:buNone/>
              <a:defRPr sz="1883">
                <a:solidFill>
                  <a:schemeClr val="tx1">
                    <a:tint val="75000"/>
                  </a:schemeClr>
                </a:solidFill>
              </a:defRPr>
            </a:lvl4pPr>
            <a:lvl5pPr marL="2151766" indent="0">
              <a:buNone/>
              <a:defRPr sz="1883">
                <a:solidFill>
                  <a:schemeClr val="tx1">
                    <a:tint val="75000"/>
                  </a:schemeClr>
                </a:solidFill>
              </a:defRPr>
            </a:lvl5pPr>
            <a:lvl6pPr marL="2689708" indent="0">
              <a:buNone/>
              <a:defRPr sz="1883">
                <a:solidFill>
                  <a:schemeClr val="tx1">
                    <a:tint val="75000"/>
                  </a:schemeClr>
                </a:solidFill>
              </a:defRPr>
            </a:lvl6pPr>
            <a:lvl7pPr marL="3227649" indent="0">
              <a:buNone/>
              <a:defRPr sz="1883">
                <a:solidFill>
                  <a:schemeClr val="tx1">
                    <a:tint val="75000"/>
                  </a:schemeClr>
                </a:solidFill>
              </a:defRPr>
            </a:lvl7pPr>
            <a:lvl8pPr marL="3765591" indent="0">
              <a:buNone/>
              <a:defRPr sz="1883">
                <a:solidFill>
                  <a:schemeClr val="tx1">
                    <a:tint val="75000"/>
                  </a:schemeClr>
                </a:solidFill>
              </a:defRPr>
            </a:lvl8pPr>
            <a:lvl9pPr marL="4303532" indent="0">
              <a:buNone/>
              <a:defRPr sz="188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6AF8B468-BEF5-4F57-B2E1-7150878A7118}" type="datetime1">
              <a:rPr lang="en-US" smtClean="0"/>
              <a:t>1/15/2026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8604" y="3576868"/>
            <a:ext cx="13446435" cy="1075862"/>
          </a:xfrm>
        </p:spPr>
        <p:txBody>
          <a:bodyPr anchor="t" anchorCtr="0">
            <a:noAutofit/>
          </a:bodyPr>
          <a:lstStyle>
            <a:lvl1pPr algn="l">
              <a:defRPr sz="6354">
                <a:solidFill>
                  <a:schemeClr val="bg1"/>
                </a:soli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4EC61EA-4242-4C46-82F7-F70F2018C81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4480" y="7680960"/>
            <a:ext cx="845311" cy="21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27312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76AA963F-FD73-4BCF-9A08-29403828EC6B}" type="datetime1">
              <a:rPr lang="en-US" smtClean="0"/>
              <a:t>1/15/2026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" y="4"/>
            <a:ext cx="11977005" cy="981777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" y="0"/>
            <a:ext cx="14630400" cy="1188720"/>
          </a:xfrm>
          <a:prstGeom prst="rect">
            <a:avLst/>
          </a:prstGeom>
          <a:solidFill>
            <a:srgbClr val="004E59"/>
          </a:solidFill>
          <a:ln>
            <a:solidFill>
              <a:srgbClr val="0263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rIns="91440" rtlCol="0" anchor="ctr"/>
          <a:lstStyle/>
          <a:p>
            <a:pPr algn="ctr"/>
            <a:endParaRPr lang="en-US" sz="2118">
              <a:solidFill>
                <a:schemeClr val="bg1"/>
              </a:solidFill>
              <a:latin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13716000" cy="640080"/>
          </a:xfrm>
          <a:noFill/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16555EA-DF61-4D1D-A390-A2A781A275E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77"/>
          <a:stretch/>
        </p:blipFill>
        <p:spPr>
          <a:xfrm>
            <a:off x="12984480" y="7680960"/>
            <a:ext cx="851895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32468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616B3ED5-EC0D-4A45-B0EF-61FBF26419B0}" type="datetime1">
              <a:rPr lang="en-US" smtClean="0"/>
              <a:t>1/15/2026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" y="4"/>
            <a:ext cx="11977005" cy="981777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" y="0"/>
            <a:ext cx="14630400" cy="1188720"/>
          </a:xfrm>
          <a:prstGeom prst="rect">
            <a:avLst/>
          </a:prstGeom>
          <a:solidFill>
            <a:srgbClr val="006580"/>
          </a:solidFill>
          <a:ln>
            <a:solidFill>
              <a:srgbClr val="0263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rIns="91440" rtlCol="0" anchor="ctr"/>
          <a:lstStyle/>
          <a:p>
            <a:pPr algn="ctr"/>
            <a:endParaRPr lang="en-US" sz="2118">
              <a:solidFill>
                <a:schemeClr val="bg1"/>
              </a:solidFill>
              <a:latin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13716000" cy="640080"/>
          </a:xfrm>
          <a:noFill/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16555EA-DF61-4D1D-A390-A2A781A275E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77"/>
          <a:stretch/>
        </p:blipFill>
        <p:spPr>
          <a:xfrm>
            <a:off x="12984480" y="7680960"/>
            <a:ext cx="851895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80311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8F97E55-68B0-4E78-8819-96463181F0E0}"/>
              </a:ext>
            </a:extLst>
          </p:cNvPr>
          <p:cNvSpPr/>
          <p:nvPr userDrawn="1"/>
        </p:nvSpPr>
        <p:spPr>
          <a:xfrm>
            <a:off x="2" y="0"/>
            <a:ext cx="14630400" cy="1188720"/>
          </a:xfrm>
          <a:prstGeom prst="rect">
            <a:avLst/>
          </a:prstGeom>
          <a:solidFill>
            <a:srgbClr val="004E5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118">
              <a:solidFill>
                <a:schemeClr val="bg1"/>
              </a:solidFill>
              <a:latin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13716000" cy="640080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63040"/>
            <a:ext cx="13716000" cy="5220547"/>
          </a:xfrm>
        </p:spPr>
        <p:txBody>
          <a:bodyPr tIns="91440" bIns="91440">
            <a:noAutofit/>
          </a:bodyPr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400">
                <a:latin typeface="Segoe UI" panose="020B0502040204020203" pitchFamily="34" charset="0"/>
              </a:defRPr>
            </a:lvl1pPr>
            <a:lvl2pPr marL="537941" indent="0">
              <a:lnSpc>
                <a:spcPct val="120000"/>
              </a:lnSpc>
              <a:spcBef>
                <a:spcPts val="1200"/>
              </a:spcBef>
              <a:buNone/>
              <a:defRPr sz="1400">
                <a:latin typeface="Segoe UI" panose="020B0502040204020203" pitchFamily="34" charset="0"/>
              </a:defRPr>
            </a:lvl2pPr>
            <a:lvl3pPr marL="1075883" indent="0">
              <a:lnSpc>
                <a:spcPct val="120000"/>
              </a:lnSpc>
              <a:spcBef>
                <a:spcPts val="1200"/>
              </a:spcBef>
              <a:buNone/>
              <a:defRPr sz="1400">
                <a:latin typeface="Segoe UI" panose="020B0502040204020203" pitchFamily="34" charset="0"/>
              </a:defRPr>
            </a:lvl3pPr>
            <a:lvl4pPr marL="1613824" indent="0">
              <a:lnSpc>
                <a:spcPct val="120000"/>
              </a:lnSpc>
              <a:spcBef>
                <a:spcPts val="1200"/>
              </a:spcBef>
              <a:buNone/>
              <a:defRPr sz="1400">
                <a:latin typeface="Segoe UI" panose="020B0502040204020203" pitchFamily="34" charset="0"/>
              </a:defRPr>
            </a:lvl4pPr>
            <a:lvl5pPr marL="2151766" indent="0">
              <a:lnSpc>
                <a:spcPct val="120000"/>
              </a:lnSpc>
              <a:spcBef>
                <a:spcPts val="1200"/>
              </a:spcBef>
              <a:buNone/>
              <a:defRPr sz="1400">
                <a:latin typeface="Segoe UI" panose="020B05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AE91C9DF-E123-4048-8CC3-ED830236D808}" type="datetime1">
              <a:rPr lang="en-US" smtClean="0"/>
              <a:t>1/15/2026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A8DF217-1EAD-4B4A-A2F2-041F388DEC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77"/>
          <a:stretch/>
        </p:blipFill>
        <p:spPr>
          <a:xfrm>
            <a:off x="12984480" y="7680960"/>
            <a:ext cx="851895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67220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8F97E55-68B0-4E78-8819-96463181F0E0}"/>
              </a:ext>
            </a:extLst>
          </p:cNvPr>
          <p:cNvSpPr/>
          <p:nvPr userDrawn="1"/>
        </p:nvSpPr>
        <p:spPr>
          <a:xfrm>
            <a:off x="2" y="0"/>
            <a:ext cx="14630400" cy="1188720"/>
          </a:xfrm>
          <a:prstGeom prst="rect">
            <a:avLst/>
          </a:prstGeom>
          <a:solidFill>
            <a:srgbClr val="004E5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118">
              <a:solidFill>
                <a:schemeClr val="bg1"/>
              </a:solidFill>
              <a:latin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13716000" cy="640080"/>
          </a:xfrm>
        </p:spPr>
        <p:txBody>
          <a:bodyPr tIns="91440" bIns="91440"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11680"/>
            <a:ext cx="6400800" cy="5303520"/>
          </a:xfrm>
        </p:spPr>
        <p:txBody>
          <a:bodyPr tIns="91440" bIns="91440">
            <a:noAutofit/>
          </a:bodyPr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400">
                <a:latin typeface="Segoe UI" panose="020B0502040204020203" pitchFamily="34" charset="0"/>
              </a:defRPr>
            </a:lvl1pPr>
            <a:lvl2pPr marL="537941" indent="0">
              <a:lnSpc>
                <a:spcPct val="120000"/>
              </a:lnSpc>
              <a:spcBef>
                <a:spcPts val="1200"/>
              </a:spcBef>
              <a:buNone/>
              <a:defRPr sz="1400">
                <a:latin typeface="Segoe UI" panose="020B0502040204020203" pitchFamily="34" charset="0"/>
              </a:defRPr>
            </a:lvl2pPr>
            <a:lvl3pPr marL="1075883" indent="0">
              <a:lnSpc>
                <a:spcPct val="120000"/>
              </a:lnSpc>
              <a:spcBef>
                <a:spcPts val="1200"/>
              </a:spcBef>
              <a:buNone/>
              <a:defRPr sz="1400">
                <a:latin typeface="Segoe UI" panose="020B0502040204020203" pitchFamily="34" charset="0"/>
              </a:defRPr>
            </a:lvl3pPr>
            <a:lvl4pPr marL="1613824" indent="0">
              <a:lnSpc>
                <a:spcPct val="120000"/>
              </a:lnSpc>
              <a:spcBef>
                <a:spcPts val="1200"/>
              </a:spcBef>
              <a:buNone/>
              <a:defRPr sz="1400">
                <a:latin typeface="Segoe UI" panose="020B0502040204020203" pitchFamily="34" charset="0"/>
              </a:defRPr>
            </a:lvl4pPr>
            <a:lvl5pPr marL="2151766" indent="0">
              <a:lnSpc>
                <a:spcPct val="120000"/>
              </a:lnSpc>
              <a:spcBef>
                <a:spcPts val="1200"/>
              </a:spcBef>
              <a:buNone/>
              <a:defRPr sz="1400">
                <a:latin typeface="Segoe UI" panose="020B05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258585BE-98BA-4214-87C0-5D0FA3DC2464}" type="datetime1">
              <a:rPr lang="en-US" smtClean="0"/>
              <a:t>1/15/2026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1026E56-FB1E-43F7-9EDA-3E69635CD0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1463040"/>
            <a:ext cx="6400800" cy="387350"/>
          </a:xfrm>
        </p:spPr>
        <p:txBody>
          <a:bodyPr tIns="91440" bIns="91440">
            <a:noAutofit/>
          </a:bodyPr>
          <a:lstStyle>
            <a:lvl1pPr marL="0" indent="0">
              <a:buNone/>
              <a:defRPr sz="2400">
                <a:latin typeface="+mj-lt"/>
              </a:defRPr>
            </a:lvl1pPr>
            <a:lvl2pPr marL="537941" indent="0">
              <a:buNone/>
              <a:defRPr sz="2400">
                <a:latin typeface="+mj-lt"/>
              </a:defRPr>
            </a:lvl2pPr>
            <a:lvl3pPr marL="1075883" indent="0">
              <a:buNone/>
              <a:defRPr sz="2400">
                <a:latin typeface="+mj-lt"/>
              </a:defRPr>
            </a:lvl3pPr>
            <a:lvl4pPr marL="1613824" indent="0">
              <a:buNone/>
              <a:defRPr sz="2400">
                <a:latin typeface="+mj-lt"/>
              </a:defRPr>
            </a:lvl4pPr>
            <a:lvl5pPr marL="2151766" indent="0">
              <a:buNone/>
              <a:defRPr sz="2400"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4414025-9975-41E8-9FC5-0DF320B942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77"/>
          <a:stretch/>
        </p:blipFill>
        <p:spPr>
          <a:xfrm>
            <a:off x="12984480" y="7680960"/>
            <a:ext cx="851895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88003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8F97E55-68B0-4E78-8819-96463181F0E0}"/>
              </a:ext>
            </a:extLst>
          </p:cNvPr>
          <p:cNvSpPr/>
          <p:nvPr userDrawn="1"/>
        </p:nvSpPr>
        <p:spPr>
          <a:xfrm>
            <a:off x="2" y="0"/>
            <a:ext cx="14630400" cy="1188720"/>
          </a:xfrm>
          <a:prstGeom prst="rect">
            <a:avLst/>
          </a:prstGeom>
          <a:solidFill>
            <a:srgbClr val="004E5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91440" rIns="91440" bIns="91440" rtlCol="0" anchor="ctr"/>
          <a:lstStyle/>
          <a:p>
            <a:pPr algn="ctr"/>
            <a:endParaRPr lang="en-US" sz="2118">
              <a:solidFill>
                <a:schemeClr val="bg1"/>
              </a:solidFill>
              <a:latin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13716000" cy="640080"/>
          </a:xfrm>
        </p:spPr>
        <p:txBody>
          <a:bodyPr tIns="91440" bIns="91440"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51760" y="2011680"/>
            <a:ext cx="11521440" cy="914400"/>
          </a:xfrm>
        </p:spPr>
        <p:txBody>
          <a:bodyPr tIns="91440" bIns="91440">
            <a:noAutofit/>
          </a:bodyPr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400">
                <a:latin typeface="Segoe UI" panose="020B0502040204020203" pitchFamily="34" charset="0"/>
              </a:defRPr>
            </a:lvl1pPr>
            <a:lvl2pPr marL="537941" indent="0">
              <a:buNone/>
              <a:defRPr sz="1400">
                <a:latin typeface="+mn-lt"/>
              </a:defRPr>
            </a:lvl2pPr>
            <a:lvl3pPr marL="1075883" indent="0">
              <a:buNone/>
              <a:defRPr sz="1400">
                <a:latin typeface="+mn-lt"/>
              </a:defRPr>
            </a:lvl3pPr>
            <a:lvl4pPr marL="1613824" indent="0">
              <a:buNone/>
              <a:defRPr sz="1400">
                <a:latin typeface="+mn-lt"/>
              </a:defRPr>
            </a:lvl4pPr>
            <a:lvl5pPr marL="2151766" indent="0">
              <a:buNone/>
              <a:defRPr sz="14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91CBAC06-E808-4441-A654-B3A1C9AC6D04}" type="datetime1">
              <a:rPr lang="en-US" smtClean="0"/>
              <a:t>1/15/2026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1026E56-FB1E-43F7-9EDA-3E69635CD0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651759" y="1463040"/>
            <a:ext cx="11658599" cy="457200"/>
          </a:xfrm>
        </p:spPr>
        <p:txBody>
          <a:bodyPr tIns="91440" bIns="91440">
            <a:noAutofit/>
          </a:bodyPr>
          <a:lstStyle>
            <a:lvl1pPr marL="0" indent="0">
              <a:buNone/>
              <a:defRPr sz="2400">
                <a:latin typeface="+mj-lt"/>
              </a:defRPr>
            </a:lvl1pPr>
            <a:lvl2pPr marL="537941" indent="0">
              <a:buNone/>
              <a:defRPr sz="2400">
                <a:latin typeface="+mj-lt"/>
              </a:defRPr>
            </a:lvl2pPr>
            <a:lvl3pPr marL="1075883" indent="0">
              <a:buNone/>
              <a:defRPr sz="2400">
                <a:latin typeface="+mj-lt"/>
              </a:defRPr>
            </a:lvl3pPr>
            <a:lvl4pPr marL="1613824" indent="0">
              <a:buNone/>
              <a:defRPr sz="2400">
                <a:latin typeface="+mj-lt"/>
              </a:defRPr>
            </a:lvl4pPr>
            <a:lvl5pPr marL="2151766" indent="0">
              <a:buNone/>
              <a:defRPr sz="2400"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F563948A-318B-4390-8E4D-036A81F512A6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2651760" y="3383280"/>
            <a:ext cx="11567158" cy="764152"/>
          </a:xfrm>
        </p:spPr>
        <p:txBody>
          <a:bodyPr tIns="91440" bIns="91440">
            <a:noAutofit/>
          </a:bodyPr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200">
                <a:latin typeface="Segoe UI" panose="020B0502040204020203" pitchFamily="34" charset="0"/>
              </a:defRPr>
            </a:lvl1pPr>
            <a:lvl2pPr marL="537941" indent="0">
              <a:buNone/>
              <a:defRPr sz="1400">
                <a:latin typeface="+mn-lt"/>
              </a:defRPr>
            </a:lvl2pPr>
            <a:lvl3pPr marL="1075883" indent="0">
              <a:buNone/>
              <a:defRPr sz="1400">
                <a:latin typeface="+mn-lt"/>
              </a:defRPr>
            </a:lvl3pPr>
            <a:lvl4pPr marL="1613824" indent="0">
              <a:buNone/>
              <a:defRPr sz="1400">
                <a:latin typeface="+mn-lt"/>
              </a:defRPr>
            </a:lvl4pPr>
            <a:lvl5pPr marL="2151766" indent="0">
              <a:buNone/>
              <a:defRPr sz="14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2AD0E7F6-4B25-41E6-A3A0-23177BB0630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651760" y="3017520"/>
            <a:ext cx="2102889" cy="274320"/>
          </a:xfrm>
        </p:spPr>
        <p:txBody>
          <a:bodyPr tIns="91440" bIns="91440">
            <a:noAutofit/>
          </a:bodyPr>
          <a:lstStyle>
            <a:lvl1pPr marL="0" indent="0">
              <a:buNone/>
              <a:defRPr sz="1400">
                <a:latin typeface="+mj-lt"/>
              </a:defRPr>
            </a:lvl1pPr>
            <a:lvl2pPr marL="537941" indent="0">
              <a:buNone/>
              <a:defRPr sz="2400">
                <a:latin typeface="+mj-lt"/>
              </a:defRPr>
            </a:lvl2pPr>
            <a:lvl3pPr marL="1075883" indent="0">
              <a:buNone/>
              <a:defRPr sz="2400">
                <a:latin typeface="+mj-lt"/>
              </a:defRPr>
            </a:lvl3pPr>
            <a:lvl4pPr marL="1613824" indent="0">
              <a:buNone/>
              <a:defRPr sz="2400">
                <a:latin typeface="+mj-lt"/>
              </a:defRPr>
            </a:lvl4pPr>
            <a:lvl5pPr marL="2151766" indent="0">
              <a:buNone/>
              <a:defRPr sz="2400"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A4AA2593-D531-4835-B3BF-CF108C3D1C1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57200" y="1463040"/>
            <a:ext cx="1828800" cy="1828800"/>
          </a:xfrm>
        </p:spPr>
        <p:txBody>
          <a:bodyPr tIns="91440" bIns="91440"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8B1E0DD-9C3B-4861-B9C7-658DE1B3A2CA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2664460" y="5120640"/>
            <a:ext cx="11521440" cy="731520"/>
          </a:xfrm>
        </p:spPr>
        <p:txBody>
          <a:bodyPr tIns="91440" bIns="91440">
            <a:noAutofit/>
          </a:bodyPr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400">
                <a:latin typeface="Segoe UI" panose="020B0502040204020203" pitchFamily="34" charset="0"/>
              </a:defRPr>
            </a:lvl1pPr>
            <a:lvl2pPr marL="537941" indent="0">
              <a:buNone/>
              <a:defRPr sz="1400">
                <a:latin typeface="+mn-lt"/>
              </a:defRPr>
            </a:lvl2pPr>
            <a:lvl3pPr marL="1075883" indent="0">
              <a:buNone/>
              <a:defRPr sz="1400">
                <a:latin typeface="+mn-lt"/>
              </a:defRPr>
            </a:lvl3pPr>
            <a:lvl4pPr marL="1613824" indent="0">
              <a:buNone/>
              <a:defRPr sz="1400">
                <a:latin typeface="+mn-lt"/>
              </a:defRPr>
            </a:lvl4pPr>
            <a:lvl5pPr marL="2151766" indent="0">
              <a:buNone/>
              <a:defRPr sz="14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3A6FE795-7232-4C2C-8253-3E63F346E6F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664459" y="4572000"/>
            <a:ext cx="11658599" cy="457200"/>
          </a:xfrm>
        </p:spPr>
        <p:txBody>
          <a:bodyPr tIns="91440" bIns="91440">
            <a:noAutofit/>
          </a:bodyPr>
          <a:lstStyle>
            <a:lvl1pPr marL="0" indent="0">
              <a:buNone/>
              <a:defRPr sz="2400">
                <a:latin typeface="+mj-lt"/>
              </a:defRPr>
            </a:lvl1pPr>
            <a:lvl2pPr marL="537941" indent="0">
              <a:buNone/>
              <a:defRPr sz="2400">
                <a:latin typeface="+mj-lt"/>
              </a:defRPr>
            </a:lvl2pPr>
            <a:lvl3pPr marL="1075883" indent="0">
              <a:buNone/>
              <a:defRPr sz="2400">
                <a:latin typeface="+mj-lt"/>
              </a:defRPr>
            </a:lvl3pPr>
            <a:lvl4pPr marL="1613824" indent="0">
              <a:buNone/>
              <a:defRPr sz="2400">
                <a:latin typeface="+mj-lt"/>
              </a:defRPr>
            </a:lvl4pPr>
            <a:lvl5pPr marL="2151766" indent="0">
              <a:buNone/>
              <a:defRPr sz="2400"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BA996FAC-27FD-4D72-8742-3B3D6FBFA472}"/>
              </a:ext>
            </a:extLst>
          </p:cNvPr>
          <p:cNvSpPr>
            <a:spLocks noGrp="1"/>
          </p:cNvSpPr>
          <p:nvPr>
            <p:ph idx="19"/>
          </p:nvPr>
        </p:nvSpPr>
        <p:spPr>
          <a:xfrm>
            <a:off x="2664460" y="6492240"/>
            <a:ext cx="11567158" cy="764152"/>
          </a:xfrm>
        </p:spPr>
        <p:txBody>
          <a:bodyPr tIns="91440" bIns="91440">
            <a:noAutofit/>
          </a:bodyPr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200">
                <a:latin typeface="Segoe UI" panose="020B0502040204020203" pitchFamily="34" charset="0"/>
              </a:defRPr>
            </a:lvl1pPr>
            <a:lvl2pPr marL="537941" indent="0">
              <a:buNone/>
              <a:defRPr sz="1400">
                <a:latin typeface="+mn-lt"/>
              </a:defRPr>
            </a:lvl2pPr>
            <a:lvl3pPr marL="1075883" indent="0">
              <a:buNone/>
              <a:defRPr sz="1400">
                <a:latin typeface="+mn-lt"/>
              </a:defRPr>
            </a:lvl3pPr>
            <a:lvl4pPr marL="1613824" indent="0">
              <a:buNone/>
              <a:defRPr sz="1400">
                <a:latin typeface="+mn-lt"/>
              </a:defRPr>
            </a:lvl4pPr>
            <a:lvl5pPr marL="2151766" indent="0">
              <a:buNone/>
              <a:defRPr sz="14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FA9DA342-ABBC-4773-9620-733BFF8A707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664460" y="6126480"/>
            <a:ext cx="2102889" cy="274320"/>
          </a:xfrm>
        </p:spPr>
        <p:txBody>
          <a:bodyPr tIns="91440" bIns="91440">
            <a:noAutofit/>
          </a:bodyPr>
          <a:lstStyle>
            <a:lvl1pPr marL="0" indent="0">
              <a:buNone/>
              <a:defRPr sz="1400">
                <a:latin typeface="+mj-lt"/>
              </a:defRPr>
            </a:lvl1pPr>
            <a:lvl2pPr marL="537941" indent="0">
              <a:buNone/>
              <a:defRPr sz="2400">
                <a:latin typeface="+mj-lt"/>
              </a:defRPr>
            </a:lvl2pPr>
            <a:lvl3pPr marL="1075883" indent="0">
              <a:buNone/>
              <a:defRPr sz="2400">
                <a:latin typeface="+mj-lt"/>
              </a:defRPr>
            </a:lvl3pPr>
            <a:lvl4pPr marL="1613824" indent="0">
              <a:buNone/>
              <a:defRPr sz="2400">
                <a:latin typeface="+mj-lt"/>
              </a:defRPr>
            </a:lvl4pPr>
            <a:lvl5pPr marL="2151766" indent="0">
              <a:buNone/>
              <a:defRPr sz="2400"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14">
            <a:extLst>
              <a:ext uri="{FF2B5EF4-FFF2-40B4-BE49-F238E27FC236}">
                <a16:creationId xmlns:a16="http://schemas.microsoft.com/office/drawing/2014/main" id="{2AF7EB96-A3DC-4327-A2E2-7EB91E2FCB14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274320" y="4572000"/>
            <a:ext cx="1828800" cy="1828800"/>
          </a:xfrm>
        </p:spPr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1F3262B-E782-4905-B1B0-ADB41E7F3494}"/>
              </a:ext>
            </a:extLst>
          </p:cNvPr>
          <p:cNvCxnSpPr/>
          <p:nvPr userDrawn="1"/>
        </p:nvCxnSpPr>
        <p:spPr>
          <a:xfrm flipV="1">
            <a:off x="2591627" y="4297680"/>
            <a:ext cx="9447146" cy="798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305D7476-B275-42B6-8D7C-A4A0C2F78E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77"/>
          <a:stretch/>
        </p:blipFill>
        <p:spPr>
          <a:xfrm>
            <a:off x="12984480" y="7680960"/>
            <a:ext cx="851895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20880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8F97E55-68B0-4E78-8819-96463181F0E0}"/>
              </a:ext>
            </a:extLst>
          </p:cNvPr>
          <p:cNvSpPr/>
          <p:nvPr userDrawn="1"/>
        </p:nvSpPr>
        <p:spPr>
          <a:xfrm>
            <a:off x="2" y="0"/>
            <a:ext cx="14630400" cy="1188720"/>
          </a:xfrm>
          <a:prstGeom prst="rect">
            <a:avLst/>
          </a:prstGeom>
          <a:solidFill>
            <a:srgbClr val="004E5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91440" rIns="91440" bIns="91440" rtlCol="0" anchor="ctr"/>
          <a:lstStyle/>
          <a:p>
            <a:pPr algn="ctr"/>
            <a:endParaRPr lang="en-US" sz="2118">
              <a:solidFill>
                <a:schemeClr val="bg1"/>
              </a:solidFill>
              <a:latin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13716000" cy="640080"/>
          </a:xfrm>
        </p:spPr>
        <p:txBody>
          <a:bodyPr tIns="91440" bIns="91440"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51760" y="2011680"/>
            <a:ext cx="11521440" cy="5577840"/>
          </a:xfrm>
        </p:spPr>
        <p:txBody>
          <a:bodyPr tIns="91440" bIns="91440">
            <a:noAutofit/>
          </a:bodyPr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400">
                <a:latin typeface="Segoe UI" panose="020B0502040204020203" pitchFamily="34" charset="0"/>
              </a:defRPr>
            </a:lvl1pPr>
            <a:lvl2pPr marL="537941" indent="0">
              <a:buNone/>
              <a:defRPr sz="1400">
                <a:latin typeface="+mn-lt"/>
              </a:defRPr>
            </a:lvl2pPr>
            <a:lvl3pPr marL="1075883" indent="0">
              <a:buNone/>
              <a:defRPr sz="1400">
                <a:latin typeface="+mn-lt"/>
              </a:defRPr>
            </a:lvl3pPr>
            <a:lvl4pPr marL="1613824" indent="0">
              <a:buNone/>
              <a:defRPr sz="1400">
                <a:latin typeface="+mn-lt"/>
              </a:defRPr>
            </a:lvl4pPr>
            <a:lvl5pPr marL="2151766" indent="0">
              <a:buNone/>
              <a:defRPr sz="14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AD1374AB-6303-4181-B769-D8C74AECAFD3}" type="datetime1">
              <a:rPr lang="en-US" smtClean="0"/>
              <a:t>1/15/2026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1026E56-FB1E-43F7-9EDA-3E69635CD0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651759" y="1463040"/>
            <a:ext cx="11658599" cy="457200"/>
          </a:xfrm>
        </p:spPr>
        <p:txBody>
          <a:bodyPr tIns="91440" bIns="91440">
            <a:noAutofit/>
          </a:bodyPr>
          <a:lstStyle>
            <a:lvl1pPr marL="0" indent="0">
              <a:buNone/>
              <a:defRPr sz="2400">
                <a:latin typeface="+mj-lt"/>
              </a:defRPr>
            </a:lvl1pPr>
            <a:lvl2pPr marL="537941" indent="0">
              <a:buNone/>
              <a:defRPr sz="2400">
                <a:latin typeface="+mj-lt"/>
              </a:defRPr>
            </a:lvl2pPr>
            <a:lvl3pPr marL="1075883" indent="0">
              <a:buNone/>
              <a:defRPr sz="2400">
                <a:latin typeface="+mj-lt"/>
              </a:defRPr>
            </a:lvl3pPr>
            <a:lvl4pPr marL="1613824" indent="0">
              <a:buNone/>
              <a:defRPr sz="2400">
                <a:latin typeface="+mj-lt"/>
              </a:defRPr>
            </a:lvl4pPr>
            <a:lvl5pPr marL="2151766" indent="0">
              <a:buNone/>
              <a:defRPr sz="2400"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A4AA2593-D531-4835-B3BF-CF108C3D1C1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57200" y="1463040"/>
            <a:ext cx="1828800" cy="1828800"/>
          </a:xfrm>
        </p:spPr>
        <p:txBody>
          <a:bodyPr tIns="91440" bIns="91440"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305D7476-B275-42B6-8D7C-A4A0C2F78E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77"/>
          <a:stretch/>
        </p:blipFill>
        <p:spPr>
          <a:xfrm>
            <a:off x="12984480" y="7680960"/>
            <a:ext cx="851895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6250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B7FDDA0-9A72-4EF9-A2D2-0E17F0F1CF8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00"/>
          <a:stretch/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E89F687-D33C-4157-BC5C-7A3EB7EF9B39}"/>
              </a:ext>
            </a:extLst>
          </p:cNvPr>
          <p:cNvSpPr/>
          <p:nvPr userDrawn="1"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4E5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Segoe UI" panose="020B0502040204020203" pitchFamily="34" charset="0"/>
              </a:rPr>
              <a:t>		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0040" y="320040"/>
            <a:ext cx="12618253" cy="548640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0040" y="1371600"/>
            <a:ext cx="12618253" cy="5220547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Segoe UI" panose="020B0502040204020203" pitchFamily="34" charset="0"/>
              </a:defRPr>
            </a:lvl1pPr>
            <a:lvl2pPr>
              <a:defRPr>
                <a:solidFill>
                  <a:schemeClr val="bg1"/>
                </a:solidFill>
                <a:latin typeface="Segoe UI" panose="020B0502040204020203" pitchFamily="34" charset="0"/>
              </a:defRPr>
            </a:lvl2pPr>
            <a:lvl3pPr>
              <a:defRPr>
                <a:solidFill>
                  <a:schemeClr val="bg1"/>
                </a:solidFill>
                <a:latin typeface="Segoe UI" panose="020B0502040204020203" pitchFamily="34" charset="0"/>
              </a:defRPr>
            </a:lvl3pPr>
            <a:lvl4pPr>
              <a:defRPr>
                <a:solidFill>
                  <a:schemeClr val="bg1"/>
                </a:solidFill>
                <a:latin typeface="Segoe UI" panose="020B0502040204020203" pitchFamily="34" charset="0"/>
              </a:defRPr>
            </a:lvl4pPr>
            <a:lvl5pPr>
              <a:defRPr>
                <a:solidFill>
                  <a:schemeClr val="bg1"/>
                </a:solidFill>
                <a:latin typeface="Segoe UI" panose="020B05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EFB58377-F27B-4099-8D07-8CC83E9FF8E3}" type="datetime1">
              <a:rPr lang="en-US" smtClean="0"/>
              <a:t>1/15/2026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0937B85-B95A-4743-A758-7FD5A4CDD66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4480" y="7680960"/>
            <a:ext cx="845311" cy="21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49911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A39E6F18-94C5-4A48-8E00-2915796E48A6}" type="datetime1">
              <a:rPr lang="en-US" smtClean="0"/>
              <a:t>1/15/2026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" y="4"/>
            <a:ext cx="11977005" cy="981777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" y="0"/>
            <a:ext cx="14630400" cy="1188720"/>
          </a:xfrm>
          <a:prstGeom prst="rect">
            <a:avLst/>
          </a:prstGeom>
          <a:solidFill>
            <a:srgbClr val="004E5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118">
              <a:solidFill>
                <a:schemeClr val="bg1"/>
              </a:solidFill>
              <a:latin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13196496" cy="640080"/>
          </a:xfrm>
        </p:spPr>
        <p:txBody>
          <a:bodyPr tIns="91440" bIns="91440">
            <a:noAutofit/>
          </a:bodyPr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7315199" y="1463040"/>
            <a:ext cx="0" cy="5943600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1097280" y="4294109"/>
            <a:ext cx="12801600" cy="0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457199" y="1463040"/>
            <a:ext cx="6400800" cy="2419769"/>
          </a:xfrm>
        </p:spPr>
        <p:txBody>
          <a:bodyPr>
            <a:noAutofit/>
          </a:bodyPr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400" u="none">
                <a:latin typeface="Segoe UI" panose="020B0502040204020203" pitchFamily="34" charset="0"/>
              </a:defRPr>
            </a:lvl1pPr>
            <a:lvl2pPr marL="537942" indent="0">
              <a:lnSpc>
                <a:spcPct val="120000"/>
              </a:lnSpc>
              <a:spcBef>
                <a:spcPts val="1200"/>
              </a:spcBef>
              <a:buNone/>
              <a:defRPr sz="1400" u="none">
                <a:latin typeface="Segoe UI" panose="020B0502040204020203" pitchFamily="34" charset="0"/>
              </a:defRPr>
            </a:lvl2pPr>
            <a:lvl3pPr marL="1075883" indent="0">
              <a:lnSpc>
                <a:spcPct val="120000"/>
              </a:lnSpc>
              <a:spcBef>
                <a:spcPts val="1200"/>
              </a:spcBef>
              <a:buNone/>
              <a:defRPr sz="1400" u="none">
                <a:latin typeface="Segoe UI" panose="020B0502040204020203" pitchFamily="34" charset="0"/>
              </a:defRPr>
            </a:lvl3pPr>
            <a:lvl4pPr marL="1613825" indent="0">
              <a:lnSpc>
                <a:spcPct val="120000"/>
              </a:lnSpc>
              <a:spcBef>
                <a:spcPts val="1200"/>
              </a:spcBef>
              <a:buNone/>
              <a:defRPr sz="1400" u="none">
                <a:latin typeface="Segoe UI" panose="020B0502040204020203" pitchFamily="34" charset="0"/>
              </a:defRPr>
            </a:lvl4pPr>
            <a:lvl5pPr marL="2151766" indent="0">
              <a:lnSpc>
                <a:spcPct val="120000"/>
              </a:lnSpc>
              <a:spcBef>
                <a:spcPts val="1200"/>
              </a:spcBef>
              <a:buNone/>
              <a:defRPr sz="1400" u="none">
                <a:latin typeface="Segoe UI" panose="020B05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AC2313EE-4E04-435C-9E05-266AC0400A1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77"/>
          <a:stretch/>
        </p:blipFill>
        <p:spPr>
          <a:xfrm>
            <a:off x="12984480" y="7680960"/>
            <a:ext cx="851895" cy="274320"/>
          </a:xfrm>
          <a:prstGeom prst="rect">
            <a:avLst/>
          </a:prstGeom>
        </p:spPr>
      </p:pic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3AE54BA5-9B86-4728-A69D-A321E939845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772400" y="1463040"/>
            <a:ext cx="6400800" cy="2419769"/>
          </a:xfrm>
        </p:spPr>
        <p:txBody>
          <a:bodyPr>
            <a:noAutofit/>
          </a:bodyPr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400" u="none">
                <a:latin typeface="Segoe UI" panose="020B0502040204020203" pitchFamily="34" charset="0"/>
              </a:defRPr>
            </a:lvl1pPr>
            <a:lvl2pPr marL="537942" indent="0">
              <a:lnSpc>
                <a:spcPct val="120000"/>
              </a:lnSpc>
              <a:spcBef>
                <a:spcPts val="1200"/>
              </a:spcBef>
              <a:buNone/>
              <a:defRPr sz="1400" u="none">
                <a:latin typeface="Segoe UI" panose="020B0502040204020203" pitchFamily="34" charset="0"/>
              </a:defRPr>
            </a:lvl2pPr>
            <a:lvl3pPr marL="1075883" indent="0">
              <a:lnSpc>
                <a:spcPct val="120000"/>
              </a:lnSpc>
              <a:spcBef>
                <a:spcPts val="1200"/>
              </a:spcBef>
              <a:buNone/>
              <a:defRPr sz="1400" u="none">
                <a:latin typeface="Segoe UI" panose="020B0502040204020203" pitchFamily="34" charset="0"/>
              </a:defRPr>
            </a:lvl3pPr>
            <a:lvl4pPr marL="1613825" indent="0">
              <a:lnSpc>
                <a:spcPct val="120000"/>
              </a:lnSpc>
              <a:spcBef>
                <a:spcPts val="1200"/>
              </a:spcBef>
              <a:buNone/>
              <a:defRPr sz="1400" u="none">
                <a:latin typeface="Segoe UI" panose="020B0502040204020203" pitchFamily="34" charset="0"/>
              </a:defRPr>
            </a:lvl4pPr>
            <a:lvl5pPr marL="2151766" indent="0">
              <a:lnSpc>
                <a:spcPct val="120000"/>
              </a:lnSpc>
              <a:spcBef>
                <a:spcPts val="1200"/>
              </a:spcBef>
              <a:buNone/>
              <a:defRPr sz="1400" u="none">
                <a:latin typeface="Segoe UI" panose="020B05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920F2E92-1F2E-4441-B0DE-CFEB5FE92A2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69899" y="4572000"/>
            <a:ext cx="6400800" cy="2419769"/>
          </a:xfrm>
        </p:spPr>
        <p:txBody>
          <a:bodyPr>
            <a:noAutofit/>
          </a:bodyPr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400" u="none">
                <a:latin typeface="Segoe UI" panose="020B0502040204020203" pitchFamily="34" charset="0"/>
              </a:defRPr>
            </a:lvl1pPr>
            <a:lvl2pPr marL="537942" indent="0">
              <a:lnSpc>
                <a:spcPct val="120000"/>
              </a:lnSpc>
              <a:spcBef>
                <a:spcPts val="1200"/>
              </a:spcBef>
              <a:buNone/>
              <a:defRPr sz="1400" u="none">
                <a:latin typeface="Segoe UI" panose="020B0502040204020203" pitchFamily="34" charset="0"/>
              </a:defRPr>
            </a:lvl2pPr>
            <a:lvl3pPr marL="1075883" indent="0">
              <a:lnSpc>
                <a:spcPct val="120000"/>
              </a:lnSpc>
              <a:spcBef>
                <a:spcPts val="1200"/>
              </a:spcBef>
              <a:buNone/>
              <a:defRPr sz="1400" u="none">
                <a:latin typeface="Segoe UI" panose="020B0502040204020203" pitchFamily="34" charset="0"/>
              </a:defRPr>
            </a:lvl3pPr>
            <a:lvl4pPr marL="1613825" indent="0">
              <a:lnSpc>
                <a:spcPct val="120000"/>
              </a:lnSpc>
              <a:spcBef>
                <a:spcPts val="1200"/>
              </a:spcBef>
              <a:buNone/>
              <a:defRPr sz="1400" u="none">
                <a:latin typeface="Segoe UI" panose="020B0502040204020203" pitchFamily="34" charset="0"/>
              </a:defRPr>
            </a:lvl4pPr>
            <a:lvl5pPr marL="2151766" indent="0">
              <a:lnSpc>
                <a:spcPct val="120000"/>
              </a:lnSpc>
              <a:spcBef>
                <a:spcPts val="1200"/>
              </a:spcBef>
              <a:buNone/>
              <a:defRPr sz="1400" u="none">
                <a:latin typeface="Segoe UI" panose="020B05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5" name="Text Placeholder 7">
            <a:extLst>
              <a:ext uri="{FF2B5EF4-FFF2-40B4-BE49-F238E27FC236}">
                <a16:creationId xmlns:a16="http://schemas.microsoft.com/office/drawing/2014/main" id="{72231F7B-8ACB-4A68-883B-D5361B594F3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785100" y="4572000"/>
            <a:ext cx="6400800" cy="2419769"/>
          </a:xfrm>
        </p:spPr>
        <p:txBody>
          <a:bodyPr>
            <a:noAutofit/>
          </a:bodyPr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400" u="none">
                <a:latin typeface="Segoe UI" panose="020B0502040204020203" pitchFamily="34" charset="0"/>
              </a:defRPr>
            </a:lvl1pPr>
            <a:lvl2pPr marL="537942" indent="0">
              <a:lnSpc>
                <a:spcPct val="120000"/>
              </a:lnSpc>
              <a:spcBef>
                <a:spcPts val="1200"/>
              </a:spcBef>
              <a:buNone/>
              <a:defRPr sz="1400" u="none">
                <a:latin typeface="Segoe UI" panose="020B0502040204020203" pitchFamily="34" charset="0"/>
              </a:defRPr>
            </a:lvl2pPr>
            <a:lvl3pPr marL="1075883" indent="0">
              <a:lnSpc>
                <a:spcPct val="120000"/>
              </a:lnSpc>
              <a:spcBef>
                <a:spcPts val="1200"/>
              </a:spcBef>
              <a:buNone/>
              <a:defRPr sz="1400" u="none">
                <a:latin typeface="Segoe UI" panose="020B0502040204020203" pitchFamily="34" charset="0"/>
              </a:defRPr>
            </a:lvl3pPr>
            <a:lvl4pPr marL="1613825" indent="0">
              <a:lnSpc>
                <a:spcPct val="120000"/>
              </a:lnSpc>
              <a:spcBef>
                <a:spcPts val="1200"/>
              </a:spcBef>
              <a:buNone/>
              <a:defRPr sz="1400" u="none">
                <a:latin typeface="Segoe UI" panose="020B0502040204020203" pitchFamily="34" charset="0"/>
              </a:defRPr>
            </a:lvl4pPr>
            <a:lvl5pPr marL="2151766" indent="0">
              <a:lnSpc>
                <a:spcPct val="120000"/>
              </a:lnSpc>
              <a:spcBef>
                <a:spcPts val="1200"/>
              </a:spcBef>
              <a:buNone/>
              <a:defRPr sz="1400" u="none">
                <a:latin typeface="Segoe UI" panose="020B05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2125497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C933DAD-64FD-4C29-9D9B-272B0C756FD1}"/>
              </a:ext>
            </a:extLst>
          </p:cNvPr>
          <p:cNvSpPr/>
          <p:nvPr userDrawn="1"/>
        </p:nvSpPr>
        <p:spPr>
          <a:xfrm>
            <a:off x="2" y="0"/>
            <a:ext cx="14630400" cy="1188720"/>
          </a:xfrm>
          <a:prstGeom prst="rect">
            <a:avLst/>
          </a:prstGeom>
          <a:solidFill>
            <a:srgbClr val="004E5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118">
              <a:solidFill>
                <a:schemeClr val="bg1"/>
              </a:solidFill>
              <a:latin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13716000" cy="640080"/>
          </a:xfrm>
        </p:spPr>
        <p:txBody>
          <a:bodyPr lIns="91440" tIns="91440" rIns="91440" bIns="91440"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63039"/>
            <a:ext cx="6400800" cy="5943600"/>
          </a:xfrm>
        </p:spPr>
        <p:txBody>
          <a:bodyPr tIns="91440" bIns="91440">
            <a:noAutofit/>
          </a:bodyPr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400">
                <a:latin typeface="Segoe UI" panose="020B0502040204020203" pitchFamily="34" charset="0"/>
              </a:defRPr>
            </a:lvl1pPr>
            <a:lvl2pPr marL="537941" indent="0">
              <a:lnSpc>
                <a:spcPct val="120000"/>
              </a:lnSpc>
              <a:spcBef>
                <a:spcPts val="1200"/>
              </a:spcBef>
              <a:buNone/>
              <a:defRPr sz="1400">
                <a:latin typeface="Segoe UI" panose="020B0502040204020203" pitchFamily="34" charset="0"/>
              </a:defRPr>
            </a:lvl2pPr>
            <a:lvl3pPr marL="1075883" indent="0">
              <a:lnSpc>
                <a:spcPct val="120000"/>
              </a:lnSpc>
              <a:spcBef>
                <a:spcPts val="1200"/>
              </a:spcBef>
              <a:buNone/>
              <a:defRPr sz="1400">
                <a:latin typeface="Segoe UI" panose="020B0502040204020203" pitchFamily="34" charset="0"/>
              </a:defRPr>
            </a:lvl3pPr>
            <a:lvl4pPr marL="1613824" indent="0">
              <a:lnSpc>
                <a:spcPct val="120000"/>
              </a:lnSpc>
              <a:spcBef>
                <a:spcPts val="1200"/>
              </a:spcBef>
              <a:buNone/>
              <a:defRPr sz="1400">
                <a:latin typeface="Segoe UI" panose="020B0502040204020203" pitchFamily="34" charset="0"/>
              </a:defRPr>
            </a:lvl4pPr>
            <a:lvl5pPr marL="2151766" indent="0">
              <a:lnSpc>
                <a:spcPct val="120000"/>
              </a:lnSpc>
              <a:spcBef>
                <a:spcPts val="1200"/>
              </a:spcBef>
              <a:buNone/>
              <a:defRPr sz="1400">
                <a:latin typeface="Segoe UI" panose="020B05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772400" y="1463039"/>
            <a:ext cx="6400800" cy="5943600"/>
          </a:xfrm>
        </p:spPr>
        <p:txBody>
          <a:bodyPr tIns="91440" bIns="91440">
            <a:noAutofit/>
          </a:bodyPr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400">
                <a:latin typeface="Segoe UI" panose="020B0502040204020203" pitchFamily="34" charset="0"/>
              </a:defRPr>
            </a:lvl1pPr>
            <a:lvl2pPr marL="537941" indent="0">
              <a:lnSpc>
                <a:spcPct val="120000"/>
              </a:lnSpc>
              <a:spcBef>
                <a:spcPts val="1200"/>
              </a:spcBef>
              <a:buNone/>
              <a:defRPr sz="1400">
                <a:latin typeface="Segoe UI" panose="020B0502040204020203" pitchFamily="34" charset="0"/>
              </a:defRPr>
            </a:lvl2pPr>
            <a:lvl3pPr marL="1075883" indent="0">
              <a:lnSpc>
                <a:spcPct val="120000"/>
              </a:lnSpc>
              <a:spcBef>
                <a:spcPts val="1200"/>
              </a:spcBef>
              <a:buNone/>
              <a:defRPr sz="1400">
                <a:latin typeface="Segoe UI" panose="020B0502040204020203" pitchFamily="34" charset="0"/>
              </a:defRPr>
            </a:lvl3pPr>
            <a:lvl4pPr marL="1613824" indent="0">
              <a:lnSpc>
                <a:spcPct val="120000"/>
              </a:lnSpc>
              <a:spcBef>
                <a:spcPts val="1200"/>
              </a:spcBef>
              <a:buNone/>
              <a:defRPr sz="1400">
                <a:latin typeface="Segoe UI" panose="020B0502040204020203" pitchFamily="34" charset="0"/>
              </a:defRPr>
            </a:lvl4pPr>
            <a:lvl5pPr marL="2151766" indent="0">
              <a:lnSpc>
                <a:spcPct val="120000"/>
              </a:lnSpc>
              <a:spcBef>
                <a:spcPts val="1200"/>
              </a:spcBef>
              <a:buNone/>
              <a:defRPr sz="1400">
                <a:latin typeface="Segoe UI" panose="020B05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124327F-630C-49DC-BC21-1134F6D532D2}" type="datetime1">
              <a:rPr lang="en-US" smtClean="0"/>
              <a:t>1/15/2026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8F32470-D5C9-4EB9-BF19-627B706D995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77"/>
          <a:stretch/>
        </p:blipFill>
        <p:spPr>
          <a:xfrm>
            <a:off x="12984480" y="7680960"/>
            <a:ext cx="851895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76103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01256AD-643F-4750-86FB-FD02C1741CFB}"/>
              </a:ext>
            </a:extLst>
          </p:cNvPr>
          <p:cNvSpPr/>
          <p:nvPr userDrawn="1"/>
        </p:nvSpPr>
        <p:spPr>
          <a:xfrm>
            <a:off x="0" y="0"/>
            <a:ext cx="14630400" cy="1188720"/>
          </a:xfrm>
          <a:prstGeom prst="rect">
            <a:avLst/>
          </a:prstGeom>
          <a:solidFill>
            <a:srgbClr val="004E59"/>
          </a:solidFill>
          <a:ln>
            <a:solidFill>
              <a:srgbClr val="004E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118">
              <a:solidFill>
                <a:schemeClr val="bg1"/>
              </a:solidFill>
              <a:latin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13716000" cy="640080"/>
          </a:xfrm>
        </p:spPr>
        <p:txBody>
          <a:bodyPr tIns="91440" bIns="91440"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199" y="2017242"/>
            <a:ext cx="6400800" cy="988076"/>
          </a:xfrm>
        </p:spPr>
        <p:txBody>
          <a:bodyPr anchor="b"/>
          <a:lstStyle>
            <a:lvl1pPr marL="0" indent="0">
              <a:buNone/>
              <a:defRPr sz="2824" b="1">
                <a:latin typeface="+mj-lt"/>
              </a:defRPr>
            </a:lvl1pPr>
            <a:lvl2pPr marL="537942" indent="0">
              <a:buNone/>
              <a:defRPr sz="2353" b="1"/>
            </a:lvl2pPr>
            <a:lvl3pPr marL="1075883" indent="0">
              <a:buNone/>
              <a:defRPr sz="2118" b="1"/>
            </a:lvl3pPr>
            <a:lvl4pPr marL="1613825" indent="0">
              <a:buNone/>
              <a:defRPr sz="1883" b="1"/>
            </a:lvl4pPr>
            <a:lvl5pPr marL="2151766" indent="0">
              <a:buNone/>
              <a:defRPr sz="1883" b="1"/>
            </a:lvl5pPr>
            <a:lvl6pPr marL="2689708" indent="0">
              <a:buNone/>
              <a:defRPr sz="1883" b="1"/>
            </a:lvl6pPr>
            <a:lvl7pPr marL="3227649" indent="0">
              <a:buNone/>
              <a:defRPr sz="1883" b="1"/>
            </a:lvl7pPr>
            <a:lvl8pPr marL="3765591" indent="0">
              <a:buNone/>
              <a:defRPr sz="1883" b="1"/>
            </a:lvl8pPr>
            <a:lvl9pPr marL="4303532" indent="0">
              <a:buNone/>
              <a:defRPr sz="1883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199" y="3005317"/>
            <a:ext cx="6400800" cy="4422990"/>
          </a:xfrm>
        </p:spPr>
        <p:txBody>
          <a:bodyPr>
            <a:noAutofit/>
          </a:bodyPr>
          <a:lstStyle>
            <a:lvl1pPr marL="0" indent="0">
              <a:buNone/>
              <a:defRPr>
                <a:latin typeface="Segoe UI" panose="020B0502040204020203" pitchFamily="34" charset="0"/>
              </a:defRPr>
            </a:lvl1pPr>
            <a:lvl2pPr marL="537941" indent="0">
              <a:buNone/>
              <a:defRPr>
                <a:latin typeface="Segoe UI" panose="020B0502040204020203" pitchFamily="34" charset="0"/>
              </a:defRPr>
            </a:lvl2pPr>
            <a:lvl3pPr marL="1075883" indent="0">
              <a:buNone/>
              <a:defRPr>
                <a:latin typeface="Segoe UI" panose="020B0502040204020203" pitchFamily="34" charset="0"/>
              </a:defRPr>
            </a:lvl3pPr>
            <a:lvl4pPr marL="1613824" indent="0">
              <a:buNone/>
              <a:defRPr>
                <a:latin typeface="Segoe UI" panose="020B0502040204020203" pitchFamily="34" charset="0"/>
              </a:defRPr>
            </a:lvl4pPr>
            <a:lvl5pPr marL="2151766" indent="0">
              <a:buNone/>
              <a:defRPr>
                <a:latin typeface="Segoe UI" panose="020B05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772400" y="2017242"/>
            <a:ext cx="6400800" cy="988076"/>
          </a:xfrm>
        </p:spPr>
        <p:txBody>
          <a:bodyPr anchor="b"/>
          <a:lstStyle>
            <a:lvl1pPr marL="0" indent="0">
              <a:buNone/>
              <a:defRPr sz="2824" b="1">
                <a:latin typeface="+mj-lt"/>
              </a:defRPr>
            </a:lvl1pPr>
            <a:lvl2pPr marL="537942" indent="0">
              <a:buNone/>
              <a:defRPr sz="2353" b="1"/>
            </a:lvl2pPr>
            <a:lvl3pPr marL="1075883" indent="0">
              <a:buNone/>
              <a:defRPr sz="2118" b="1"/>
            </a:lvl3pPr>
            <a:lvl4pPr marL="1613825" indent="0">
              <a:buNone/>
              <a:defRPr sz="1883" b="1"/>
            </a:lvl4pPr>
            <a:lvl5pPr marL="2151766" indent="0">
              <a:buNone/>
              <a:defRPr sz="1883" b="1"/>
            </a:lvl5pPr>
            <a:lvl6pPr marL="2689708" indent="0">
              <a:buNone/>
              <a:defRPr sz="1883" b="1"/>
            </a:lvl6pPr>
            <a:lvl7pPr marL="3227649" indent="0">
              <a:buNone/>
              <a:defRPr sz="1883" b="1"/>
            </a:lvl7pPr>
            <a:lvl8pPr marL="3765591" indent="0">
              <a:buNone/>
              <a:defRPr sz="1883" b="1"/>
            </a:lvl8pPr>
            <a:lvl9pPr marL="4303532" indent="0">
              <a:buNone/>
              <a:defRPr sz="1883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772400" y="3005317"/>
            <a:ext cx="6400800" cy="4422990"/>
          </a:xfrm>
        </p:spPr>
        <p:txBody>
          <a:bodyPr>
            <a:noAutofit/>
          </a:bodyPr>
          <a:lstStyle>
            <a:lvl1pPr marL="0" indent="0">
              <a:buNone/>
              <a:defRPr>
                <a:latin typeface="Segoe UI" panose="020B0502040204020203" pitchFamily="34" charset="0"/>
              </a:defRPr>
            </a:lvl1pPr>
            <a:lvl2pPr marL="537941" indent="0">
              <a:buNone/>
              <a:defRPr>
                <a:latin typeface="Segoe UI" panose="020B0502040204020203" pitchFamily="34" charset="0"/>
              </a:defRPr>
            </a:lvl2pPr>
            <a:lvl3pPr marL="1075883" indent="0">
              <a:buNone/>
              <a:defRPr>
                <a:latin typeface="Segoe UI" panose="020B0502040204020203" pitchFamily="34" charset="0"/>
              </a:defRPr>
            </a:lvl3pPr>
            <a:lvl4pPr marL="1613824" indent="0">
              <a:buNone/>
              <a:defRPr>
                <a:latin typeface="Segoe UI" panose="020B0502040204020203" pitchFamily="34" charset="0"/>
              </a:defRPr>
            </a:lvl4pPr>
            <a:lvl5pPr marL="2151766" indent="0">
              <a:buNone/>
              <a:defRPr>
                <a:latin typeface="Segoe UI" panose="020B05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DD756AC7-B9A3-4183-9694-F7151EC218B2}" type="datetime1">
              <a:rPr lang="en-US" smtClean="0"/>
              <a:t>1/15/2026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4C4B624-09C9-4734-9996-D8363B05C62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77"/>
          <a:stretch/>
        </p:blipFill>
        <p:spPr>
          <a:xfrm>
            <a:off x="12984480" y="7680960"/>
            <a:ext cx="851895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78347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C2A323C5-C656-486B-82B8-1214AC8505BF}" type="datetime1">
              <a:rPr lang="en-US" smtClean="0"/>
              <a:t>1/15/2026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7699787-C03F-45A9-825C-0DE0DCF4B9E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77"/>
          <a:stretch/>
        </p:blipFill>
        <p:spPr>
          <a:xfrm>
            <a:off x="12984480" y="7680960"/>
            <a:ext cx="851895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65938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97128" y="3227587"/>
            <a:ext cx="3911778" cy="645517"/>
          </a:xfrm>
        </p:spPr>
        <p:txBody>
          <a:bodyPr wrap="none" anchor="t" anchorCtr="0">
            <a:noAutofit/>
          </a:bodyPr>
          <a:lstStyle>
            <a:lvl1pPr algn="r">
              <a:defRPr sz="4236">
                <a:solidFill>
                  <a:srgbClr val="E45A1E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97128" y="3980691"/>
            <a:ext cx="3911778" cy="1987357"/>
          </a:xfrm>
        </p:spPr>
        <p:txBody>
          <a:bodyPr>
            <a:normAutofit/>
          </a:bodyPr>
          <a:lstStyle>
            <a:lvl1pPr marL="0" indent="0" algn="r">
              <a:buNone/>
              <a:defRPr sz="2118">
                <a:solidFill>
                  <a:srgbClr val="E45A1E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537942" indent="0" algn="ctr">
              <a:buNone/>
              <a:defRPr sz="2353"/>
            </a:lvl2pPr>
            <a:lvl3pPr marL="1075883" indent="0" algn="ctr">
              <a:buNone/>
              <a:defRPr sz="2118"/>
            </a:lvl3pPr>
            <a:lvl4pPr marL="1613825" indent="0" algn="ctr">
              <a:buNone/>
              <a:defRPr sz="1883"/>
            </a:lvl4pPr>
            <a:lvl5pPr marL="2151766" indent="0" algn="ctr">
              <a:buNone/>
              <a:defRPr sz="1883"/>
            </a:lvl5pPr>
            <a:lvl6pPr marL="2689708" indent="0" algn="ctr">
              <a:buNone/>
              <a:defRPr sz="1883"/>
            </a:lvl6pPr>
            <a:lvl7pPr marL="3227649" indent="0" algn="ctr">
              <a:buNone/>
              <a:defRPr sz="1883"/>
            </a:lvl7pPr>
            <a:lvl8pPr marL="3765591" indent="0" algn="ctr">
              <a:buNone/>
              <a:defRPr sz="1883"/>
            </a:lvl8pPr>
            <a:lvl9pPr marL="4303532" indent="0" algn="ctr">
              <a:buNone/>
              <a:defRPr sz="1883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0D56905-C533-44F1-9A65-38DBF4C4B48A}" type="datetime1">
              <a:rPr lang="en-US" smtClean="0"/>
              <a:t>1/15/2026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315202" y="0"/>
            <a:ext cx="7315199" cy="8229599"/>
          </a:xfrm>
          <a:prstGeom prst="rect">
            <a:avLst/>
          </a:prstGeom>
          <a:solidFill>
            <a:srgbClr val="004E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30">
              <a:latin typeface="Segoe UI" panose="020B0502040204020203" pitchFamily="34" charset="0"/>
            </a:endParaRPr>
          </a:p>
        </p:txBody>
      </p:sp>
      <p:pic>
        <p:nvPicPr>
          <p:cNvPr id="8" name="Picture 7" descr="affirmastudioslogo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39949" y="3227587"/>
            <a:ext cx="2645733" cy="674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50434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bg>
      <p:bgPr>
        <a:solidFill>
          <a:srgbClr val="004E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E116B99D-EB15-4468-A8A1-80D3A9CB3E76}" type="datetime1">
              <a:rPr lang="en-US" smtClean="0"/>
              <a:t>1/15/2026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1D8278-5719-41B5-BA0B-62F901BD5A8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4480" y="7680960"/>
            <a:ext cx="845311" cy="21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1551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Blank">
    <p:bg>
      <p:bgPr>
        <a:solidFill>
          <a:srgbClr val="E45A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565935F9-AC89-4266-AB56-61F917C92A25}" type="datetime1">
              <a:rPr lang="en-US" smtClean="0"/>
              <a:t>1/15/2026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DDC3FBF-8EF6-411E-AA4F-268641FD25D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4480" y="7680960"/>
            <a:ext cx="845311" cy="21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57387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"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B36CB26B-60EE-4CE7-A06F-354EEAB3BD4E}" type="datetime1">
              <a:rPr lang="en-US" smtClean="0"/>
              <a:t>1/15/2026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82C415-13F0-4D24-97F3-4AB707C0984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4480" y="7680960"/>
            <a:ext cx="845311" cy="21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74656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8564" y="549138"/>
            <a:ext cx="4719081" cy="1920115"/>
          </a:xfrm>
        </p:spPr>
        <p:txBody>
          <a:bodyPr anchor="b"/>
          <a:lstStyle>
            <a:lvl1pPr>
              <a:defRPr sz="3765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220724" y="1184200"/>
            <a:ext cx="7406095" cy="5848134"/>
          </a:xfrm>
        </p:spPr>
        <p:txBody>
          <a:bodyPr/>
          <a:lstStyle>
            <a:lvl1pPr marL="0" indent="0">
              <a:buNone/>
              <a:defRPr sz="3765">
                <a:latin typeface="Segoe UI" panose="020B0502040204020203" pitchFamily="34" charset="0"/>
              </a:defRPr>
            </a:lvl1pPr>
            <a:lvl2pPr marL="537942" indent="0">
              <a:buNone/>
              <a:defRPr sz="3294"/>
            </a:lvl2pPr>
            <a:lvl3pPr marL="1075883" indent="0">
              <a:buNone/>
              <a:defRPr sz="2824"/>
            </a:lvl3pPr>
            <a:lvl4pPr marL="1613825" indent="0">
              <a:buNone/>
              <a:defRPr sz="2353"/>
            </a:lvl4pPr>
            <a:lvl5pPr marL="2151766" indent="0">
              <a:buNone/>
              <a:defRPr sz="2353"/>
            </a:lvl5pPr>
            <a:lvl6pPr marL="2689708" indent="0">
              <a:buNone/>
              <a:defRPr sz="2353"/>
            </a:lvl6pPr>
            <a:lvl7pPr marL="3227649" indent="0">
              <a:buNone/>
              <a:defRPr sz="2353"/>
            </a:lvl7pPr>
            <a:lvl8pPr marL="3765591" indent="0">
              <a:buNone/>
              <a:defRPr sz="2353"/>
            </a:lvl8pPr>
            <a:lvl9pPr marL="4303532" indent="0">
              <a:buNone/>
              <a:defRPr sz="2353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8564" y="2469254"/>
            <a:ext cx="4719081" cy="4574283"/>
          </a:xfrm>
        </p:spPr>
        <p:txBody>
          <a:bodyPr/>
          <a:lstStyle>
            <a:lvl1pPr marL="0" indent="0">
              <a:buNone/>
              <a:defRPr sz="1883">
                <a:latin typeface="Segoe UI" panose="020B0502040204020203" pitchFamily="34" charset="0"/>
              </a:defRPr>
            </a:lvl1pPr>
            <a:lvl2pPr marL="537942" indent="0">
              <a:buNone/>
              <a:defRPr sz="1647"/>
            </a:lvl2pPr>
            <a:lvl3pPr marL="1075883" indent="0">
              <a:buNone/>
              <a:defRPr sz="1412"/>
            </a:lvl3pPr>
            <a:lvl4pPr marL="1613825" indent="0">
              <a:buNone/>
              <a:defRPr sz="1177"/>
            </a:lvl4pPr>
            <a:lvl5pPr marL="2151766" indent="0">
              <a:buNone/>
              <a:defRPr sz="1177"/>
            </a:lvl5pPr>
            <a:lvl6pPr marL="2689708" indent="0">
              <a:buNone/>
              <a:defRPr sz="1177"/>
            </a:lvl6pPr>
            <a:lvl7pPr marL="3227649" indent="0">
              <a:buNone/>
              <a:defRPr sz="1177"/>
            </a:lvl7pPr>
            <a:lvl8pPr marL="3765591" indent="0">
              <a:buNone/>
              <a:defRPr sz="1177"/>
            </a:lvl8pPr>
            <a:lvl9pPr marL="4303532" indent="0">
              <a:buNone/>
              <a:defRPr sz="1177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8D2E839B-E405-4B29-826A-D7D19F5AE474}" type="datetime1">
              <a:rPr lang="en-US" smtClean="0"/>
              <a:t>1/15/2026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02907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as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1719395"/>
            <a:ext cx="13716000" cy="5220547"/>
          </a:xfrm>
        </p:spPr>
        <p:txBody>
          <a:bodyPr vert="horz" lIns="91440" tIns="91440" rIns="91440" bIns="91440" rtlCol="0">
            <a:noAutofit/>
          </a:bodyPr>
          <a:lstStyle>
            <a:lvl1pPr>
              <a:defRPr lang="en-US" dirty="0" smtClean="0">
                <a:latin typeface="Segoe UI" panose="020B0502040204020203" pitchFamily="34" charset="0"/>
              </a:defRPr>
            </a:lvl1pPr>
            <a:lvl2pPr>
              <a:defRPr lang="en-US" dirty="0" smtClean="0">
                <a:latin typeface="Segoe UI" panose="020B0502040204020203" pitchFamily="34" charset="0"/>
              </a:defRPr>
            </a:lvl2pPr>
            <a:lvl3pPr>
              <a:defRPr lang="en-US" dirty="0" smtClean="0">
                <a:latin typeface="Segoe UI" panose="020B0502040204020203" pitchFamily="34" charset="0"/>
              </a:defRPr>
            </a:lvl3pPr>
            <a:lvl4pPr>
              <a:defRPr lang="en-US" dirty="0" smtClean="0">
                <a:latin typeface="Segoe UI" panose="020B0502040204020203" pitchFamily="34" charset="0"/>
              </a:defRPr>
            </a:lvl4pPr>
            <a:lvl5pPr>
              <a:defRPr lang="en-US" dirty="0">
                <a:latin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457200" y="1225296"/>
            <a:ext cx="13785427" cy="274242"/>
          </a:xfrm>
        </p:spPr>
        <p:txBody>
          <a:bodyPr lIns="9144" tIns="0" rIns="0" bIns="0">
            <a:spAutoFit/>
          </a:bodyPr>
          <a:lstStyle>
            <a:lvl1pPr marL="0" indent="0">
              <a:buNone/>
              <a:defRPr sz="1980" spc="-17" baseline="0">
                <a:solidFill>
                  <a:schemeClr val="accent2"/>
                </a:solidFill>
                <a:latin typeface="Segoe UI" panose="020B05020402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00579" y="7525080"/>
            <a:ext cx="12887657" cy="5140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25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180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5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https://s-media-cache-ak0.pinimg.com/originals/56/3f/a2/563fa26398dc80e6c5b03695b4b05951.jpg">
            <a:extLst>
              <a:ext uri="{FF2B5EF4-FFF2-40B4-BE49-F238E27FC236}">
                <a16:creationId xmlns:a16="http://schemas.microsoft.com/office/drawing/2014/main" id="{2E825CFE-0636-45FA-8A13-E6196B14C82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371600"/>
            <a:ext cx="14630400" cy="11284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FAE75BB-1AD1-46D5-8E07-38E7D1FB92CC}"/>
              </a:ext>
            </a:extLst>
          </p:cNvPr>
          <p:cNvSpPr/>
          <p:nvPr userDrawn="1"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4E5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Segoe UI" panose="020B0502040204020203" pitchFamily="34" charset="0"/>
              </a:rPr>
              <a:t>		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8605" y="5508192"/>
            <a:ext cx="12618252" cy="1798707"/>
          </a:xfrm>
        </p:spPr>
        <p:txBody>
          <a:bodyPr/>
          <a:lstStyle>
            <a:lvl1pPr marL="0" indent="0">
              <a:buNone/>
              <a:defRPr sz="2824">
                <a:solidFill>
                  <a:schemeClr val="bg1"/>
                </a:solidFill>
                <a:latin typeface="Segoe UI" panose="020B0502040204020203" pitchFamily="34" charset="0"/>
              </a:defRPr>
            </a:lvl1pPr>
            <a:lvl2pPr marL="537942" indent="0">
              <a:buNone/>
              <a:defRPr sz="2353">
                <a:solidFill>
                  <a:schemeClr val="tx1">
                    <a:tint val="75000"/>
                  </a:schemeClr>
                </a:solidFill>
              </a:defRPr>
            </a:lvl2pPr>
            <a:lvl3pPr marL="1075883" indent="0">
              <a:buNone/>
              <a:defRPr sz="2118">
                <a:solidFill>
                  <a:schemeClr val="tx1">
                    <a:tint val="75000"/>
                  </a:schemeClr>
                </a:solidFill>
              </a:defRPr>
            </a:lvl3pPr>
            <a:lvl4pPr marL="1613825" indent="0">
              <a:buNone/>
              <a:defRPr sz="1883">
                <a:solidFill>
                  <a:schemeClr val="tx1">
                    <a:tint val="75000"/>
                  </a:schemeClr>
                </a:solidFill>
              </a:defRPr>
            </a:lvl4pPr>
            <a:lvl5pPr marL="2151766" indent="0">
              <a:buNone/>
              <a:defRPr sz="1883">
                <a:solidFill>
                  <a:schemeClr val="tx1">
                    <a:tint val="75000"/>
                  </a:schemeClr>
                </a:solidFill>
              </a:defRPr>
            </a:lvl5pPr>
            <a:lvl6pPr marL="2689708" indent="0">
              <a:buNone/>
              <a:defRPr sz="1883">
                <a:solidFill>
                  <a:schemeClr val="tx1">
                    <a:tint val="75000"/>
                  </a:schemeClr>
                </a:solidFill>
              </a:defRPr>
            </a:lvl6pPr>
            <a:lvl7pPr marL="3227649" indent="0">
              <a:buNone/>
              <a:defRPr sz="1883">
                <a:solidFill>
                  <a:schemeClr val="tx1">
                    <a:tint val="75000"/>
                  </a:schemeClr>
                </a:solidFill>
              </a:defRPr>
            </a:lvl7pPr>
            <a:lvl8pPr marL="3765591" indent="0">
              <a:buNone/>
              <a:defRPr sz="1883">
                <a:solidFill>
                  <a:schemeClr val="tx1">
                    <a:tint val="75000"/>
                  </a:schemeClr>
                </a:solidFill>
              </a:defRPr>
            </a:lvl8pPr>
            <a:lvl9pPr marL="4303532" indent="0">
              <a:buNone/>
              <a:defRPr sz="188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86C74676-92AB-4545-938B-1B69D80DB240}" type="datetime1">
              <a:rPr lang="en-US" smtClean="0"/>
              <a:t>1/15/2026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8604" y="2797242"/>
            <a:ext cx="13446435" cy="1075862"/>
          </a:xfrm>
        </p:spPr>
        <p:txBody>
          <a:bodyPr anchor="t" anchorCtr="0">
            <a:noAutofit/>
          </a:bodyPr>
          <a:lstStyle>
            <a:lvl1pPr algn="l">
              <a:defRPr sz="6354">
                <a:solidFill>
                  <a:schemeClr val="bg1"/>
                </a:soli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4AEF935-9427-4AC1-8E61-AE96D9F3487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4480" y="7680960"/>
            <a:ext cx="845311" cy="21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78875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19929" y="3526064"/>
            <a:ext cx="9586335" cy="645517"/>
          </a:xfrm>
        </p:spPr>
        <p:txBody>
          <a:bodyPr wrap="none" anchor="t" anchorCtr="0">
            <a:noAutofit/>
          </a:bodyPr>
          <a:lstStyle>
            <a:lvl1pPr algn="l">
              <a:defRPr sz="3294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19929" y="4473420"/>
            <a:ext cx="9586335" cy="1987357"/>
          </a:xfrm>
        </p:spPr>
        <p:txBody>
          <a:bodyPr>
            <a:normAutofit/>
          </a:bodyPr>
          <a:lstStyle>
            <a:lvl1pPr marL="0" indent="0" algn="l">
              <a:buNone/>
              <a:defRPr sz="2824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537942" indent="0" algn="ctr">
              <a:buNone/>
              <a:defRPr sz="2353"/>
            </a:lvl2pPr>
            <a:lvl3pPr marL="1075883" indent="0" algn="ctr">
              <a:buNone/>
              <a:defRPr sz="2118"/>
            </a:lvl3pPr>
            <a:lvl4pPr marL="1613825" indent="0" algn="ctr">
              <a:buNone/>
              <a:defRPr sz="1883"/>
            </a:lvl4pPr>
            <a:lvl5pPr marL="2151766" indent="0" algn="ctr">
              <a:buNone/>
              <a:defRPr sz="1883"/>
            </a:lvl5pPr>
            <a:lvl6pPr marL="2689708" indent="0" algn="ctr">
              <a:buNone/>
              <a:defRPr sz="1883"/>
            </a:lvl6pPr>
            <a:lvl7pPr marL="3227649" indent="0" algn="ctr">
              <a:buNone/>
              <a:defRPr sz="1883"/>
            </a:lvl7pPr>
            <a:lvl8pPr marL="3765591" indent="0" algn="ctr">
              <a:buNone/>
              <a:defRPr sz="1883"/>
            </a:lvl8pPr>
            <a:lvl9pPr marL="4303532" indent="0" algn="ctr">
              <a:buNone/>
              <a:defRPr sz="1883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0D24E572-F1F1-4997-A47E-B939FED46BDB}" type="datetime1">
              <a:rPr lang="en-US" smtClean="0"/>
              <a:t>1/15/2026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927" y="2651366"/>
            <a:ext cx="2331328" cy="60525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0965F55-11BA-49A6-947C-F5315306624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4480" y="7680960"/>
            <a:ext cx="845311" cy="21945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668A5FB-A35F-4120-A0D4-DDE534D458D5}"/>
              </a:ext>
            </a:extLst>
          </p:cNvPr>
          <p:cNvSpPr/>
          <p:nvPr userDrawn="1"/>
        </p:nvSpPr>
        <p:spPr>
          <a:xfrm>
            <a:off x="2" y="0"/>
            <a:ext cx="14630400" cy="1188720"/>
          </a:xfrm>
          <a:prstGeom prst="rect">
            <a:avLst/>
          </a:prstGeom>
          <a:solidFill>
            <a:srgbClr val="004E5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118">
              <a:solidFill>
                <a:schemeClr val="bg1"/>
              </a:solidFill>
              <a:latin typeface="Segoe UI" panose="020B0502040204020203" pitchFamily="34" charset="0"/>
            </a:endParaRPr>
          </a:p>
        </p:txBody>
      </p:sp>
      <p:sp>
        <p:nvSpPr>
          <p:cNvPr id="13" name="Slide Number Placeholder 4">
            <a:extLst>
              <a:ext uri="{FF2B5EF4-FFF2-40B4-BE49-F238E27FC236}">
                <a16:creationId xmlns:a16="http://schemas.microsoft.com/office/drawing/2014/main" id="{471800EB-F6BF-4776-B506-3056304E5AE7}"/>
              </a:ext>
            </a:extLst>
          </p:cNvPr>
          <p:cNvSpPr txBox="1">
            <a:spLocks/>
          </p:cNvSpPr>
          <p:nvPr userDrawn="1"/>
        </p:nvSpPr>
        <p:spPr>
          <a:xfrm>
            <a:off x="13533120" y="7628166"/>
            <a:ext cx="640080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1172261" rtl="0" eaLnBrk="1" latinLnBrk="0" hangingPunct="1">
              <a:defRPr sz="1412" kern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ea typeface="+mn-ea"/>
                <a:cs typeface="+mn-cs"/>
              </a:defRPr>
            </a:lvl1pPr>
            <a:lvl2pPr marL="586130" algn="l" defTabSz="1172261" rtl="0" eaLnBrk="1" latinLnBrk="0" hangingPunct="1"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72261" algn="l" defTabSz="1172261" rtl="0" eaLnBrk="1" latinLnBrk="0" hangingPunct="1"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58391" algn="l" defTabSz="1172261" rtl="0" eaLnBrk="1" latinLnBrk="0" hangingPunct="1"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4522" algn="l" defTabSz="1172261" rtl="0" eaLnBrk="1" latinLnBrk="0" hangingPunct="1"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30652" algn="l" defTabSz="1172261" rtl="0" eaLnBrk="1" latinLnBrk="0" hangingPunct="1"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16782" algn="l" defTabSz="1172261" rtl="0" eaLnBrk="1" latinLnBrk="0" hangingPunct="1"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02913" algn="l" defTabSz="1172261" rtl="0" eaLnBrk="1" latinLnBrk="0" hangingPunct="1"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89043" algn="l" defTabSz="1172261" rtl="0" eaLnBrk="1" latinLnBrk="0" hangingPunct="1"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DF3BEF6-9E38-45B1-97EE-47997846C2E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77"/>
          <a:stretch/>
        </p:blipFill>
        <p:spPr>
          <a:xfrm>
            <a:off x="12984480" y="7680960"/>
            <a:ext cx="851895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75690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4" name="Picture 4" descr="Image result for kia motors HQ">
            <a:extLst>
              <a:ext uri="{FF2B5EF4-FFF2-40B4-BE49-F238E27FC236}">
                <a16:creationId xmlns:a16="http://schemas.microsoft.com/office/drawing/2014/main" id="{7F3ACFE8-90CC-4B43-AE07-40731FF60D54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43" r="10905" b="24509"/>
          <a:stretch/>
        </p:blipFill>
        <p:spPr bwMode="auto">
          <a:xfrm>
            <a:off x="0" y="0"/>
            <a:ext cx="14630400" cy="822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C680771-E145-494A-AF5F-BDE0DE155687}"/>
              </a:ext>
            </a:extLst>
          </p:cNvPr>
          <p:cNvSpPr/>
          <p:nvPr userDrawn="1"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4E5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Segoe UI" panose="020B0502040204020203" pitchFamily="34" charset="0"/>
              </a:rPr>
              <a:t>		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3526064"/>
            <a:ext cx="13716000" cy="645517"/>
          </a:xfrm>
        </p:spPr>
        <p:txBody>
          <a:bodyPr wrap="none" anchor="t" anchorCtr="0">
            <a:noAutofit/>
          </a:bodyPr>
          <a:lstStyle>
            <a:lvl1pPr algn="l">
              <a:defRPr sz="3294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19929" y="4473420"/>
            <a:ext cx="9586335" cy="1987357"/>
          </a:xfrm>
        </p:spPr>
        <p:txBody>
          <a:bodyPr>
            <a:normAutofit/>
          </a:bodyPr>
          <a:lstStyle>
            <a:lvl1pPr marL="0" indent="0" algn="l">
              <a:buNone/>
              <a:defRPr sz="2824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537942" indent="0" algn="ctr">
              <a:buNone/>
              <a:defRPr sz="2353"/>
            </a:lvl2pPr>
            <a:lvl3pPr marL="1075883" indent="0" algn="ctr">
              <a:buNone/>
              <a:defRPr sz="2118"/>
            </a:lvl3pPr>
            <a:lvl4pPr marL="1613825" indent="0" algn="ctr">
              <a:buNone/>
              <a:defRPr sz="1883"/>
            </a:lvl4pPr>
            <a:lvl5pPr marL="2151766" indent="0" algn="ctr">
              <a:buNone/>
              <a:defRPr sz="1883"/>
            </a:lvl5pPr>
            <a:lvl6pPr marL="2689708" indent="0" algn="ctr">
              <a:buNone/>
              <a:defRPr sz="1883"/>
            </a:lvl6pPr>
            <a:lvl7pPr marL="3227649" indent="0" algn="ctr">
              <a:buNone/>
              <a:defRPr sz="1883"/>
            </a:lvl7pPr>
            <a:lvl8pPr marL="3765591" indent="0" algn="ctr">
              <a:buNone/>
              <a:defRPr sz="1883"/>
            </a:lvl8pPr>
            <a:lvl9pPr marL="4303532" indent="0" algn="ctr">
              <a:buNone/>
              <a:defRPr sz="1883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F5525EB5-5344-49E5-899C-3768C83DEC29}" type="datetime1">
              <a:rPr lang="en-US" smtClean="0"/>
              <a:t>1/15/2026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61B8082-4CA1-4814-AD91-104B2863304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4480" y="7680960"/>
            <a:ext cx="845311" cy="21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49154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490"/>
          <a:stretch/>
        </p:blipFill>
        <p:spPr>
          <a:xfrm>
            <a:off x="1" y="0"/>
            <a:ext cx="14630400" cy="8229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19929" y="3526064"/>
            <a:ext cx="9586335" cy="645517"/>
          </a:xfrm>
        </p:spPr>
        <p:txBody>
          <a:bodyPr wrap="none" anchor="t" anchorCtr="0">
            <a:noAutofit/>
          </a:bodyPr>
          <a:lstStyle>
            <a:lvl1pPr algn="l">
              <a:defRPr sz="3294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19929" y="4473420"/>
            <a:ext cx="9586335" cy="1987357"/>
          </a:xfrm>
        </p:spPr>
        <p:txBody>
          <a:bodyPr>
            <a:normAutofit/>
          </a:bodyPr>
          <a:lstStyle>
            <a:lvl1pPr marL="0" indent="0" algn="l">
              <a:buNone/>
              <a:defRPr sz="2824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537942" indent="0" algn="ctr">
              <a:buNone/>
              <a:defRPr sz="2353"/>
            </a:lvl2pPr>
            <a:lvl3pPr marL="1075883" indent="0" algn="ctr">
              <a:buNone/>
              <a:defRPr sz="2118"/>
            </a:lvl3pPr>
            <a:lvl4pPr marL="1613825" indent="0" algn="ctr">
              <a:buNone/>
              <a:defRPr sz="1883"/>
            </a:lvl4pPr>
            <a:lvl5pPr marL="2151766" indent="0" algn="ctr">
              <a:buNone/>
              <a:defRPr sz="1883"/>
            </a:lvl5pPr>
            <a:lvl6pPr marL="2689708" indent="0" algn="ctr">
              <a:buNone/>
              <a:defRPr sz="1883"/>
            </a:lvl6pPr>
            <a:lvl7pPr marL="3227649" indent="0" algn="ctr">
              <a:buNone/>
              <a:defRPr sz="1883"/>
            </a:lvl7pPr>
            <a:lvl8pPr marL="3765591" indent="0" algn="ctr">
              <a:buNone/>
              <a:defRPr sz="1883"/>
            </a:lvl8pPr>
            <a:lvl9pPr marL="4303532" indent="0" algn="ctr">
              <a:buNone/>
              <a:defRPr sz="1883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85A3BB2-1A7A-4794-9879-EE57F025331A}" type="datetime1">
              <a:rPr lang="en-US" smtClean="0"/>
              <a:t>1/15/2026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927" y="2651366"/>
            <a:ext cx="2331328" cy="60525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0965F55-11BA-49A6-947C-F5315306624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4480" y="7680960"/>
            <a:ext cx="845311" cy="21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75690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6B62FE56-11BB-4F56-957C-E2741DC5B8BB}"/>
              </a:ext>
            </a:extLst>
          </p:cNvPr>
          <p:cNvPicPr>
            <a:picLocks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490"/>
          <a:stretch/>
        </p:blipFill>
        <p:spPr>
          <a:xfrm>
            <a:off x="1" y="0"/>
            <a:ext cx="14630400" cy="82296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C680771-E145-494A-AF5F-BDE0DE155687}"/>
              </a:ext>
            </a:extLst>
          </p:cNvPr>
          <p:cNvSpPr/>
          <p:nvPr userDrawn="1"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4E5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Segoe UI" panose="020B0502040204020203" pitchFamily="34" charset="0"/>
              </a:rPr>
              <a:t>		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3526064"/>
            <a:ext cx="13716000" cy="645517"/>
          </a:xfrm>
        </p:spPr>
        <p:txBody>
          <a:bodyPr wrap="none" anchor="t" anchorCtr="0">
            <a:noAutofit/>
          </a:bodyPr>
          <a:lstStyle>
            <a:lvl1pPr algn="l">
              <a:defRPr sz="3294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19929" y="4473420"/>
            <a:ext cx="9586335" cy="1987357"/>
          </a:xfrm>
        </p:spPr>
        <p:txBody>
          <a:bodyPr>
            <a:normAutofit/>
          </a:bodyPr>
          <a:lstStyle>
            <a:lvl1pPr marL="0" indent="0" algn="l">
              <a:buNone/>
              <a:defRPr sz="2824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537942" indent="0" algn="ctr">
              <a:buNone/>
              <a:defRPr sz="2353"/>
            </a:lvl2pPr>
            <a:lvl3pPr marL="1075883" indent="0" algn="ctr">
              <a:buNone/>
              <a:defRPr sz="2118"/>
            </a:lvl3pPr>
            <a:lvl4pPr marL="1613825" indent="0" algn="ctr">
              <a:buNone/>
              <a:defRPr sz="1883"/>
            </a:lvl4pPr>
            <a:lvl5pPr marL="2151766" indent="0" algn="ctr">
              <a:buNone/>
              <a:defRPr sz="1883"/>
            </a:lvl5pPr>
            <a:lvl6pPr marL="2689708" indent="0" algn="ctr">
              <a:buNone/>
              <a:defRPr sz="1883"/>
            </a:lvl6pPr>
            <a:lvl7pPr marL="3227649" indent="0" algn="ctr">
              <a:buNone/>
              <a:defRPr sz="1883"/>
            </a:lvl7pPr>
            <a:lvl8pPr marL="3765591" indent="0" algn="ctr">
              <a:buNone/>
              <a:defRPr sz="1883"/>
            </a:lvl8pPr>
            <a:lvl9pPr marL="4303532" indent="0" algn="ctr">
              <a:buNone/>
              <a:defRPr sz="1883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8C10A2F7-3457-4BEA-91CC-7A3DFDCA93F6}" type="datetime1">
              <a:rPr lang="en-US" smtClean="0"/>
              <a:t>1/15/2026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61B8082-4CA1-4814-AD91-104B2863304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4480" y="7680960"/>
            <a:ext cx="845311" cy="21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491546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4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AC98557-C9EF-46C0-ACD8-4FD23549268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00"/>
          <a:stretch/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FAE75BB-1AD1-46D5-8E07-38E7D1FB92CC}"/>
              </a:ext>
            </a:extLst>
          </p:cNvPr>
          <p:cNvSpPr/>
          <p:nvPr userDrawn="1"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4E5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Segoe UI" panose="020B0502040204020203" pitchFamily="34" charset="0"/>
              </a:rPr>
              <a:t>		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8605" y="5508192"/>
            <a:ext cx="12618252" cy="1798707"/>
          </a:xfrm>
        </p:spPr>
        <p:txBody>
          <a:bodyPr/>
          <a:lstStyle>
            <a:lvl1pPr marL="0" indent="0">
              <a:buNone/>
              <a:defRPr sz="2824">
                <a:solidFill>
                  <a:schemeClr val="bg1"/>
                </a:solidFill>
                <a:latin typeface="Segoe UI" panose="020B0502040204020203" pitchFamily="34" charset="0"/>
              </a:defRPr>
            </a:lvl1pPr>
            <a:lvl2pPr marL="537942" indent="0">
              <a:buNone/>
              <a:defRPr sz="2353">
                <a:solidFill>
                  <a:schemeClr val="tx1">
                    <a:tint val="75000"/>
                  </a:schemeClr>
                </a:solidFill>
              </a:defRPr>
            </a:lvl2pPr>
            <a:lvl3pPr marL="1075883" indent="0">
              <a:buNone/>
              <a:defRPr sz="2118">
                <a:solidFill>
                  <a:schemeClr val="tx1">
                    <a:tint val="75000"/>
                  </a:schemeClr>
                </a:solidFill>
              </a:defRPr>
            </a:lvl3pPr>
            <a:lvl4pPr marL="1613825" indent="0">
              <a:buNone/>
              <a:defRPr sz="1883">
                <a:solidFill>
                  <a:schemeClr val="tx1">
                    <a:tint val="75000"/>
                  </a:schemeClr>
                </a:solidFill>
              </a:defRPr>
            </a:lvl4pPr>
            <a:lvl5pPr marL="2151766" indent="0">
              <a:buNone/>
              <a:defRPr sz="1883">
                <a:solidFill>
                  <a:schemeClr val="tx1">
                    <a:tint val="75000"/>
                  </a:schemeClr>
                </a:solidFill>
              </a:defRPr>
            </a:lvl5pPr>
            <a:lvl6pPr marL="2689708" indent="0">
              <a:buNone/>
              <a:defRPr sz="1883">
                <a:solidFill>
                  <a:schemeClr val="tx1">
                    <a:tint val="75000"/>
                  </a:schemeClr>
                </a:solidFill>
              </a:defRPr>
            </a:lvl6pPr>
            <a:lvl7pPr marL="3227649" indent="0">
              <a:buNone/>
              <a:defRPr sz="1883">
                <a:solidFill>
                  <a:schemeClr val="tx1">
                    <a:tint val="75000"/>
                  </a:schemeClr>
                </a:solidFill>
              </a:defRPr>
            </a:lvl7pPr>
            <a:lvl8pPr marL="3765591" indent="0">
              <a:buNone/>
              <a:defRPr sz="1883">
                <a:solidFill>
                  <a:schemeClr val="tx1">
                    <a:tint val="75000"/>
                  </a:schemeClr>
                </a:solidFill>
              </a:defRPr>
            </a:lvl8pPr>
            <a:lvl9pPr marL="4303532" indent="0">
              <a:buNone/>
              <a:defRPr sz="188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FDE76F30-D6E9-4864-AAA7-2D8FF7BA9ED1}" type="datetime1">
              <a:rPr lang="en-US" smtClean="0"/>
              <a:t>1/15/2026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8604" y="2797242"/>
            <a:ext cx="13446435" cy="1075862"/>
          </a:xfrm>
        </p:spPr>
        <p:txBody>
          <a:bodyPr anchor="t" anchorCtr="0">
            <a:noAutofit/>
          </a:bodyPr>
          <a:lstStyle>
            <a:lvl1pPr algn="l">
              <a:defRPr sz="6354">
                <a:solidFill>
                  <a:schemeClr val="bg1"/>
                </a:soli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AC7F00A-F86F-4137-BF70-C36BF607941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4480" y="7680960"/>
            <a:ext cx="845311" cy="21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92595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B7FDDA0-9A72-4EF9-A2D2-0E17F0F1CF8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00"/>
          <a:stretch/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E89F687-D33C-4157-BC5C-7A3EB7EF9B39}"/>
              </a:ext>
            </a:extLst>
          </p:cNvPr>
          <p:cNvSpPr/>
          <p:nvPr userDrawn="1"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4E5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Segoe UI" panose="020B0502040204020203" pitchFamily="34" charset="0"/>
              </a:rPr>
              <a:t>		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0040" y="320040"/>
            <a:ext cx="12618253" cy="548640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0040" y="1371600"/>
            <a:ext cx="12618253" cy="5220547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Segoe UI" panose="020B0502040204020203" pitchFamily="34" charset="0"/>
              </a:defRPr>
            </a:lvl1pPr>
            <a:lvl2pPr>
              <a:defRPr>
                <a:solidFill>
                  <a:schemeClr val="bg1"/>
                </a:solidFill>
                <a:latin typeface="Segoe UI" panose="020B0502040204020203" pitchFamily="34" charset="0"/>
              </a:defRPr>
            </a:lvl2pPr>
            <a:lvl3pPr>
              <a:defRPr>
                <a:solidFill>
                  <a:schemeClr val="bg1"/>
                </a:solidFill>
                <a:latin typeface="Segoe UI" panose="020B0502040204020203" pitchFamily="34" charset="0"/>
              </a:defRPr>
            </a:lvl3pPr>
            <a:lvl4pPr>
              <a:defRPr>
                <a:solidFill>
                  <a:schemeClr val="bg1"/>
                </a:solidFill>
                <a:latin typeface="Segoe UI" panose="020B0502040204020203" pitchFamily="34" charset="0"/>
              </a:defRPr>
            </a:lvl4pPr>
            <a:lvl5pPr>
              <a:defRPr>
                <a:solidFill>
                  <a:schemeClr val="bg1"/>
                </a:solidFill>
                <a:latin typeface="Segoe UI" panose="020B05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9C19490A-5A8C-4576-8DC4-86CA4A544F65}" type="datetime1">
              <a:rPr lang="en-US" smtClean="0"/>
              <a:t>1/15/2026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0937B85-B95A-4743-A758-7FD5A4CDD66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4480" y="7680960"/>
            <a:ext cx="845311" cy="21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499113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5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https://s-media-cache-ak0.pinimg.com/originals/56/3f/a2/563fa26398dc80e6c5b03695b4b05951.jpg">
            <a:extLst>
              <a:ext uri="{FF2B5EF4-FFF2-40B4-BE49-F238E27FC236}">
                <a16:creationId xmlns:a16="http://schemas.microsoft.com/office/drawing/2014/main" id="{2E825CFE-0636-45FA-8A13-E6196B14C82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371600"/>
            <a:ext cx="14630400" cy="11284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FAE75BB-1AD1-46D5-8E07-38E7D1FB92CC}"/>
              </a:ext>
            </a:extLst>
          </p:cNvPr>
          <p:cNvSpPr/>
          <p:nvPr userDrawn="1"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4E5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Segoe UI" panose="020B0502040204020203" pitchFamily="34" charset="0"/>
              </a:rPr>
              <a:t>		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8605" y="5508192"/>
            <a:ext cx="12618252" cy="1798707"/>
          </a:xfrm>
        </p:spPr>
        <p:txBody>
          <a:bodyPr/>
          <a:lstStyle>
            <a:lvl1pPr marL="0" indent="0">
              <a:buNone/>
              <a:defRPr sz="2824">
                <a:solidFill>
                  <a:schemeClr val="bg1"/>
                </a:solidFill>
                <a:latin typeface="Segoe UI" panose="020B0502040204020203" pitchFamily="34" charset="0"/>
              </a:defRPr>
            </a:lvl1pPr>
            <a:lvl2pPr marL="537942" indent="0">
              <a:buNone/>
              <a:defRPr sz="2353">
                <a:solidFill>
                  <a:schemeClr val="tx1">
                    <a:tint val="75000"/>
                  </a:schemeClr>
                </a:solidFill>
              </a:defRPr>
            </a:lvl2pPr>
            <a:lvl3pPr marL="1075883" indent="0">
              <a:buNone/>
              <a:defRPr sz="2118">
                <a:solidFill>
                  <a:schemeClr val="tx1">
                    <a:tint val="75000"/>
                  </a:schemeClr>
                </a:solidFill>
              </a:defRPr>
            </a:lvl3pPr>
            <a:lvl4pPr marL="1613825" indent="0">
              <a:buNone/>
              <a:defRPr sz="1883">
                <a:solidFill>
                  <a:schemeClr val="tx1">
                    <a:tint val="75000"/>
                  </a:schemeClr>
                </a:solidFill>
              </a:defRPr>
            </a:lvl4pPr>
            <a:lvl5pPr marL="2151766" indent="0">
              <a:buNone/>
              <a:defRPr sz="1883">
                <a:solidFill>
                  <a:schemeClr val="tx1">
                    <a:tint val="75000"/>
                  </a:schemeClr>
                </a:solidFill>
              </a:defRPr>
            </a:lvl5pPr>
            <a:lvl6pPr marL="2689708" indent="0">
              <a:buNone/>
              <a:defRPr sz="1883">
                <a:solidFill>
                  <a:schemeClr val="tx1">
                    <a:tint val="75000"/>
                  </a:schemeClr>
                </a:solidFill>
              </a:defRPr>
            </a:lvl6pPr>
            <a:lvl7pPr marL="3227649" indent="0">
              <a:buNone/>
              <a:defRPr sz="1883">
                <a:solidFill>
                  <a:schemeClr val="tx1">
                    <a:tint val="75000"/>
                  </a:schemeClr>
                </a:solidFill>
              </a:defRPr>
            </a:lvl7pPr>
            <a:lvl8pPr marL="3765591" indent="0">
              <a:buNone/>
              <a:defRPr sz="1883">
                <a:solidFill>
                  <a:schemeClr val="tx1">
                    <a:tint val="75000"/>
                  </a:schemeClr>
                </a:solidFill>
              </a:defRPr>
            </a:lvl8pPr>
            <a:lvl9pPr marL="4303532" indent="0">
              <a:buNone/>
              <a:defRPr sz="188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29F1CBB1-ADFA-4D80-B518-8411398D041F}" type="datetime1">
              <a:rPr lang="en-US" smtClean="0"/>
              <a:t>1/15/2026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8604" y="2797242"/>
            <a:ext cx="13446435" cy="1075862"/>
          </a:xfrm>
        </p:spPr>
        <p:txBody>
          <a:bodyPr anchor="t" anchorCtr="0">
            <a:noAutofit/>
          </a:bodyPr>
          <a:lstStyle>
            <a:lvl1pPr algn="l">
              <a:defRPr sz="6354">
                <a:solidFill>
                  <a:schemeClr val="bg1"/>
                </a:soli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4AEF935-9427-4AC1-8E61-AE96D9F3487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4480" y="7680960"/>
            <a:ext cx="845311" cy="21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788756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2_Section Header">
    <p:bg>
      <p:bgPr>
        <a:solidFill>
          <a:srgbClr val="0096A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198E95B-5C91-4D5C-A2D1-6735F60790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0949" b="7428"/>
          <a:stretch/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369CD0C-8BF2-4E3E-8C85-09B075B0434B}"/>
              </a:ext>
            </a:extLst>
          </p:cNvPr>
          <p:cNvSpPr/>
          <p:nvPr userDrawn="1"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4E5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Segoe UI" panose="020B0502040204020203" pitchFamily="34" charset="0"/>
              </a:rPr>
              <a:t>		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5669280"/>
            <a:ext cx="12618252" cy="1828800"/>
          </a:xfrm>
        </p:spPr>
        <p:txBody>
          <a:bodyPr/>
          <a:lstStyle>
            <a:lvl1pPr marL="0" indent="0">
              <a:buNone/>
              <a:defRPr sz="2824">
                <a:solidFill>
                  <a:schemeClr val="bg1"/>
                </a:solidFill>
                <a:latin typeface="Segoe UI" panose="020B0502040204020203" pitchFamily="34" charset="0"/>
              </a:defRPr>
            </a:lvl1pPr>
            <a:lvl2pPr marL="537942" indent="0">
              <a:buNone/>
              <a:defRPr sz="2353">
                <a:solidFill>
                  <a:schemeClr val="tx1">
                    <a:tint val="75000"/>
                  </a:schemeClr>
                </a:solidFill>
              </a:defRPr>
            </a:lvl2pPr>
            <a:lvl3pPr marL="1075883" indent="0">
              <a:buNone/>
              <a:defRPr sz="2118">
                <a:solidFill>
                  <a:schemeClr val="tx1">
                    <a:tint val="75000"/>
                  </a:schemeClr>
                </a:solidFill>
              </a:defRPr>
            </a:lvl3pPr>
            <a:lvl4pPr marL="1613825" indent="0">
              <a:buNone/>
              <a:defRPr sz="1883">
                <a:solidFill>
                  <a:schemeClr val="tx1">
                    <a:tint val="75000"/>
                  </a:schemeClr>
                </a:solidFill>
              </a:defRPr>
            </a:lvl4pPr>
            <a:lvl5pPr marL="2151766" indent="0">
              <a:buNone/>
              <a:defRPr sz="1883">
                <a:solidFill>
                  <a:schemeClr val="tx1">
                    <a:tint val="75000"/>
                  </a:schemeClr>
                </a:solidFill>
              </a:defRPr>
            </a:lvl5pPr>
            <a:lvl6pPr marL="2689708" indent="0">
              <a:buNone/>
              <a:defRPr sz="1883">
                <a:solidFill>
                  <a:schemeClr val="tx1">
                    <a:tint val="75000"/>
                  </a:schemeClr>
                </a:solidFill>
              </a:defRPr>
            </a:lvl6pPr>
            <a:lvl7pPr marL="3227649" indent="0">
              <a:buNone/>
              <a:defRPr sz="1883">
                <a:solidFill>
                  <a:schemeClr val="tx1">
                    <a:tint val="75000"/>
                  </a:schemeClr>
                </a:solidFill>
              </a:defRPr>
            </a:lvl7pPr>
            <a:lvl8pPr marL="3765591" indent="0">
              <a:buNone/>
              <a:defRPr sz="1883">
                <a:solidFill>
                  <a:schemeClr val="tx1">
                    <a:tint val="75000"/>
                  </a:schemeClr>
                </a:solidFill>
              </a:defRPr>
            </a:lvl8pPr>
            <a:lvl9pPr marL="4303532" indent="0">
              <a:buNone/>
              <a:defRPr sz="188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1B199AA8-EC6A-4050-9660-7AB3BE600CA0}" type="datetime1">
              <a:rPr lang="en-US" smtClean="0"/>
              <a:t>1/15/2026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389120"/>
            <a:ext cx="12801600" cy="1097280"/>
          </a:xfrm>
        </p:spPr>
        <p:txBody>
          <a:bodyPr tIns="91440" bIns="91440" anchor="t" anchorCtr="0">
            <a:noAutofit/>
          </a:bodyPr>
          <a:lstStyle>
            <a:lvl1pPr algn="l">
              <a:defRPr sz="6354">
                <a:solidFill>
                  <a:schemeClr val="bg1"/>
                </a:soli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D36EFAE-173A-431F-8B79-18B410985F9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4480" y="7680960"/>
            <a:ext cx="845311" cy="21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767926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573"/>
          <a:stretch/>
        </p:blipFill>
        <p:spPr>
          <a:xfrm>
            <a:off x="0" y="-2"/>
            <a:ext cx="14630400" cy="8229601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8605" y="5508192"/>
            <a:ext cx="12618252" cy="1798707"/>
          </a:xfrm>
        </p:spPr>
        <p:txBody>
          <a:bodyPr/>
          <a:lstStyle>
            <a:lvl1pPr marL="0" indent="0">
              <a:buNone/>
              <a:defRPr sz="2824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</a:defRPr>
            </a:lvl1pPr>
            <a:lvl2pPr marL="537942" indent="0">
              <a:buNone/>
              <a:defRPr sz="2353">
                <a:solidFill>
                  <a:schemeClr val="tx1">
                    <a:tint val="75000"/>
                  </a:schemeClr>
                </a:solidFill>
              </a:defRPr>
            </a:lvl2pPr>
            <a:lvl3pPr marL="1075883" indent="0">
              <a:buNone/>
              <a:defRPr sz="2118">
                <a:solidFill>
                  <a:schemeClr val="tx1">
                    <a:tint val="75000"/>
                  </a:schemeClr>
                </a:solidFill>
              </a:defRPr>
            </a:lvl3pPr>
            <a:lvl4pPr marL="1613825" indent="0">
              <a:buNone/>
              <a:defRPr sz="1883">
                <a:solidFill>
                  <a:schemeClr val="tx1">
                    <a:tint val="75000"/>
                  </a:schemeClr>
                </a:solidFill>
              </a:defRPr>
            </a:lvl4pPr>
            <a:lvl5pPr marL="2151766" indent="0">
              <a:buNone/>
              <a:defRPr sz="1883">
                <a:solidFill>
                  <a:schemeClr val="tx1">
                    <a:tint val="75000"/>
                  </a:schemeClr>
                </a:solidFill>
              </a:defRPr>
            </a:lvl5pPr>
            <a:lvl6pPr marL="2689708" indent="0">
              <a:buNone/>
              <a:defRPr sz="1883">
                <a:solidFill>
                  <a:schemeClr val="tx1">
                    <a:tint val="75000"/>
                  </a:schemeClr>
                </a:solidFill>
              </a:defRPr>
            </a:lvl6pPr>
            <a:lvl7pPr marL="3227649" indent="0">
              <a:buNone/>
              <a:defRPr sz="1883">
                <a:solidFill>
                  <a:schemeClr val="tx1">
                    <a:tint val="75000"/>
                  </a:schemeClr>
                </a:solidFill>
              </a:defRPr>
            </a:lvl7pPr>
            <a:lvl8pPr marL="3765591" indent="0">
              <a:buNone/>
              <a:defRPr sz="1883">
                <a:solidFill>
                  <a:schemeClr val="tx1">
                    <a:tint val="75000"/>
                  </a:schemeClr>
                </a:solidFill>
              </a:defRPr>
            </a:lvl8pPr>
            <a:lvl9pPr marL="4303532" indent="0">
              <a:buNone/>
              <a:defRPr sz="188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2FA4B70A-2CA0-42FC-A5E1-DDFB6DC7FCB3}" type="datetime1">
              <a:rPr lang="en-US" smtClean="0"/>
              <a:t>1/15/2026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18451" y="3215448"/>
            <a:ext cx="13446435" cy="1075862"/>
          </a:xfrm>
        </p:spPr>
        <p:txBody>
          <a:bodyPr anchor="t" anchorCtr="0">
            <a:noAutofit/>
          </a:bodyPr>
          <a:lstStyle>
            <a:lvl1pPr algn="l">
              <a:defRPr sz="6354">
                <a:solidFill>
                  <a:srgbClr val="004E59"/>
                </a:soli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714EBA0-C440-4D49-AAB8-E1ECDF6B67E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4480" y="7680960"/>
            <a:ext cx="845311" cy="21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826824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573"/>
          <a:stretch/>
        </p:blipFill>
        <p:spPr>
          <a:xfrm>
            <a:off x="-2868803" y="-1"/>
            <a:ext cx="17499203" cy="8229600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8605" y="5508192"/>
            <a:ext cx="12618252" cy="1798707"/>
          </a:xfrm>
        </p:spPr>
        <p:txBody>
          <a:bodyPr/>
          <a:lstStyle>
            <a:lvl1pPr marL="0" indent="0">
              <a:buNone/>
              <a:defRPr sz="2824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</a:defRPr>
            </a:lvl1pPr>
            <a:lvl2pPr marL="537942" indent="0">
              <a:buNone/>
              <a:defRPr sz="2353">
                <a:solidFill>
                  <a:schemeClr val="tx1">
                    <a:tint val="75000"/>
                  </a:schemeClr>
                </a:solidFill>
              </a:defRPr>
            </a:lvl2pPr>
            <a:lvl3pPr marL="1075883" indent="0">
              <a:buNone/>
              <a:defRPr sz="2118">
                <a:solidFill>
                  <a:schemeClr val="tx1">
                    <a:tint val="75000"/>
                  </a:schemeClr>
                </a:solidFill>
              </a:defRPr>
            </a:lvl3pPr>
            <a:lvl4pPr marL="1613825" indent="0">
              <a:buNone/>
              <a:defRPr sz="1883">
                <a:solidFill>
                  <a:schemeClr val="tx1">
                    <a:tint val="75000"/>
                  </a:schemeClr>
                </a:solidFill>
              </a:defRPr>
            </a:lvl4pPr>
            <a:lvl5pPr marL="2151766" indent="0">
              <a:buNone/>
              <a:defRPr sz="1883">
                <a:solidFill>
                  <a:schemeClr val="tx1">
                    <a:tint val="75000"/>
                  </a:schemeClr>
                </a:solidFill>
              </a:defRPr>
            </a:lvl5pPr>
            <a:lvl6pPr marL="2689708" indent="0">
              <a:buNone/>
              <a:defRPr sz="1883">
                <a:solidFill>
                  <a:schemeClr val="tx1">
                    <a:tint val="75000"/>
                  </a:schemeClr>
                </a:solidFill>
              </a:defRPr>
            </a:lvl6pPr>
            <a:lvl7pPr marL="3227649" indent="0">
              <a:buNone/>
              <a:defRPr sz="1883">
                <a:solidFill>
                  <a:schemeClr val="tx1">
                    <a:tint val="75000"/>
                  </a:schemeClr>
                </a:solidFill>
              </a:defRPr>
            </a:lvl7pPr>
            <a:lvl8pPr marL="3765591" indent="0">
              <a:buNone/>
              <a:defRPr sz="1883">
                <a:solidFill>
                  <a:schemeClr val="tx1">
                    <a:tint val="75000"/>
                  </a:schemeClr>
                </a:solidFill>
              </a:defRPr>
            </a:lvl8pPr>
            <a:lvl9pPr marL="4303532" indent="0">
              <a:buNone/>
              <a:defRPr sz="188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7DA47B5F-4B33-45F8-B9FC-13A7E63AAE61}" type="datetime1">
              <a:rPr lang="en-US" smtClean="0"/>
              <a:t>1/15/2026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8604" y="2797242"/>
            <a:ext cx="13446435" cy="1075862"/>
          </a:xfrm>
        </p:spPr>
        <p:txBody>
          <a:bodyPr anchor="t" anchorCtr="0">
            <a:noAutofit/>
          </a:bodyPr>
          <a:lstStyle>
            <a:lvl1pPr algn="l">
              <a:defRPr sz="6354">
                <a:solidFill>
                  <a:srgbClr val="004E59"/>
                </a:soli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714EBA0-C440-4D49-AAB8-E1ECDF6B67E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4480" y="7680960"/>
            <a:ext cx="845311" cy="21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8268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2_Section Header">
    <p:bg>
      <p:bgPr>
        <a:solidFill>
          <a:srgbClr val="0096A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198E95B-5C91-4D5C-A2D1-6735F60790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0949" b="7428"/>
          <a:stretch/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369CD0C-8BF2-4E3E-8C85-09B075B0434B}"/>
              </a:ext>
            </a:extLst>
          </p:cNvPr>
          <p:cNvSpPr/>
          <p:nvPr userDrawn="1"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4E5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Segoe UI" panose="020B0502040204020203" pitchFamily="34" charset="0"/>
              </a:rPr>
              <a:t>		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5669280"/>
            <a:ext cx="12618252" cy="1828800"/>
          </a:xfrm>
        </p:spPr>
        <p:txBody>
          <a:bodyPr/>
          <a:lstStyle>
            <a:lvl1pPr marL="0" indent="0">
              <a:buNone/>
              <a:defRPr sz="2824">
                <a:solidFill>
                  <a:schemeClr val="bg1"/>
                </a:solidFill>
                <a:latin typeface="Segoe UI" panose="020B0502040204020203" pitchFamily="34" charset="0"/>
              </a:defRPr>
            </a:lvl1pPr>
            <a:lvl2pPr marL="537942" indent="0">
              <a:buNone/>
              <a:defRPr sz="2353">
                <a:solidFill>
                  <a:schemeClr val="tx1">
                    <a:tint val="75000"/>
                  </a:schemeClr>
                </a:solidFill>
              </a:defRPr>
            </a:lvl2pPr>
            <a:lvl3pPr marL="1075883" indent="0">
              <a:buNone/>
              <a:defRPr sz="2118">
                <a:solidFill>
                  <a:schemeClr val="tx1">
                    <a:tint val="75000"/>
                  </a:schemeClr>
                </a:solidFill>
              </a:defRPr>
            </a:lvl3pPr>
            <a:lvl4pPr marL="1613825" indent="0">
              <a:buNone/>
              <a:defRPr sz="1883">
                <a:solidFill>
                  <a:schemeClr val="tx1">
                    <a:tint val="75000"/>
                  </a:schemeClr>
                </a:solidFill>
              </a:defRPr>
            </a:lvl4pPr>
            <a:lvl5pPr marL="2151766" indent="0">
              <a:buNone/>
              <a:defRPr sz="1883">
                <a:solidFill>
                  <a:schemeClr val="tx1">
                    <a:tint val="75000"/>
                  </a:schemeClr>
                </a:solidFill>
              </a:defRPr>
            </a:lvl5pPr>
            <a:lvl6pPr marL="2689708" indent="0">
              <a:buNone/>
              <a:defRPr sz="1883">
                <a:solidFill>
                  <a:schemeClr val="tx1">
                    <a:tint val="75000"/>
                  </a:schemeClr>
                </a:solidFill>
              </a:defRPr>
            </a:lvl6pPr>
            <a:lvl7pPr marL="3227649" indent="0">
              <a:buNone/>
              <a:defRPr sz="1883">
                <a:solidFill>
                  <a:schemeClr val="tx1">
                    <a:tint val="75000"/>
                  </a:schemeClr>
                </a:solidFill>
              </a:defRPr>
            </a:lvl7pPr>
            <a:lvl8pPr marL="3765591" indent="0">
              <a:buNone/>
              <a:defRPr sz="1883">
                <a:solidFill>
                  <a:schemeClr val="tx1">
                    <a:tint val="75000"/>
                  </a:schemeClr>
                </a:solidFill>
              </a:defRPr>
            </a:lvl8pPr>
            <a:lvl9pPr marL="4303532" indent="0">
              <a:buNone/>
              <a:defRPr sz="188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7A0B79CA-C4D9-4908-8B03-07B20BD050DE}" type="datetime1">
              <a:rPr lang="en-US" smtClean="0"/>
              <a:t>1/15/2026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389120"/>
            <a:ext cx="12801600" cy="1097280"/>
          </a:xfrm>
        </p:spPr>
        <p:txBody>
          <a:bodyPr tIns="91440" bIns="91440" anchor="t" anchorCtr="0">
            <a:noAutofit/>
          </a:bodyPr>
          <a:lstStyle>
            <a:lvl1pPr algn="l">
              <a:defRPr sz="6354">
                <a:solidFill>
                  <a:schemeClr val="bg1"/>
                </a:soli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D36EFAE-173A-431F-8B79-18B410985F9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4480" y="7680960"/>
            <a:ext cx="845311" cy="21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767926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3_Section Header">
    <p:bg>
      <p:bgPr>
        <a:solidFill>
          <a:srgbClr val="004E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-1" y="4"/>
            <a:ext cx="14630400" cy="8229600"/>
          </a:xfrm>
          <a:prstGeom prst="rect">
            <a:avLst/>
          </a:prstGeom>
          <a:solidFill>
            <a:srgbClr val="004E5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18">
              <a:solidFill>
                <a:schemeClr val="bg1"/>
              </a:solidFill>
              <a:latin typeface="Segoe UI" panose="020B0502040204020203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8605" y="5508192"/>
            <a:ext cx="12618252" cy="1798707"/>
          </a:xfrm>
        </p:spPr>
        <p:txBody>
          <a:bodyPr/>
          <a:lstStyle>
            <a:lvl1pPr marL="0" indent="0">
              <a:buNone/>
              <a:defRPr sz="2824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</a:defRPr>
            </a:lvl1pPr>
            <a:lvl2pPr marL="537942" indent="0">
              <a:buNone/>
              <a:defRPr sz="2353">
                <a:solidFill>
                  <a:schemeClr val="tx1">
                    <a:tint val="75000"/>
                  </a:schemeClr>
                </a:solidFill>
              </a:defRPr>
            </a:lvl2pPr>
            <a:lvl3pPr marL="1075883" indent="0">
              <a:buNone/>
              <a:defRPr sz="2118">
                <a:solidFill>
                  <a:schemeClr val="tx1">
                    <a:tint val="75000"/>
                  </a:schemeClr>
                </a:solidFill>
              </a:defRPr>
            </a:lvl3pPr>
            <a:lvl4pPr marL="1613825" indent="0">
              <a:buNone/>
              <a:defRPr sz="1883">
                <a:solidFill>
                  <a:schemeClr val="tx1">
                    <a:tint val="75000"/>
                  </a:schemeClr>
                </a:solidFill>
              </a:defRPr>
            </a:lvl4pPr>
            <a:lvl5pPr marL="2151766" indent="0">
              <a:buNone/>
              <a:defRPr sz="1883">
                <a:solidFill>
                  <a:schemeClr val="tx1">
                    <a:tint val="75000"/>
                  </a:schemeClr>
                </a:solidFill>
              </a:defRPr>
            </a:lvl5pPr>
            <a:lvl6pPr marL="2689708" indent="0">
              <a:buNone/>
              <a:defRPr sz="1883">
                <a:solidFill>
                  <a:schemeClr val="tx1">
                    <a:tint val="75000"/>
                  </a:schemeClr>
                </a:solidFill>
              </a:defRPr>
            </a:lvl6pPr>
            <a:lvl7pPr marL="3227649" indent="0">
              <a:buNone/>
              <a:defRPr sz="1883">
                <a:solidFill>
                  <a:schemeClr val="tx1">
                    <a:tint val="75000"/>
                  </a:schemeClr>
                </a:solidFill>
              </a:defRPr>
            </a:lvl7pPr>
            <a:lvl8pPr marL="3765591" indent="0">
              <a:buNone/>
              <a:defRPr sz="1883">
                <a:solidFill>
                  <a:schemeClr val="tx1">
                    <a:tint val="75000"/>
                  </a:schemeClr>
                </a:solidFill>
              </a:defRPr>
            </a:lvl8pPr>
            <a:lvl9pPr marL="4303532" indent="0">
              <a:buNone/>
              <a:defRPr sz="188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A7BDC5BD-F9BE-44A3-8A60-F6CF90A5D198}" type="datetime1">
              <a:rPr lang="en-US" smtClean="0"/>
              <a:t>1/15/2026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8604" y="3576868"/>
            <a:ext cx="13446435" cy="1075862"/>
          </a:xfrm>
        </p:spPr>
        <p:txBody>
          <a:bodyPr anchor="t" anchorCtr="0">
            <a:noAutofit/>
          </a:bodyPr>
          <a:lstStyle>
            <a:lvl1pPr algn="l">
              <a:defRPr sz="6354">
                <a:solidFill>
                  <a:schemeClr val="bg1"/>
                </a:soli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4EC61EA-4242-4C46-82F7-F70F2018C81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4480" y="7680960"/>
            <a:ext cx="845311" cy="21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27312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5E3F7D5F-2B04-4749-A1FD-4FF56DE18DBE}" type="datetime1">
              <a:rPr lang="en-US" smtClean="0"/>
              <a:t>1/15/2026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" y="4"/>
            <a:ext cx="11977005" cy="981777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" y="0"/>
            <a:ext cx="14630400" cy="1188720"/>
          </a:xfrm>
          <a:prstGeom prst="rect">
            <a:avLst/>
          </a:prstGeom>
          <a:solidFill>
            <a:srgbClr val="004E59"/>
          </a:solidFill>
          <a:ln>
            <a:solidFill>
              <a:srgbClr val="0263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rIns="91440" rtlCol="0" anchor="ctr"/>
          <a:lstStyle/>
          <a:p>
            <a:pPr algn="ctr"/>
            <a:endParaRPr lang="en-US" sz="2118">
              <a:solidFill>
                <a:schemeClr val="bg1"/>
              </a:solidFill>
              <a:latin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13716000" cy="640080"/>
          </a:xfrm>
          <a:noFill/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16555EA-DF61-4D1D-A390-A2A781A275E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77"/>
          <a:stretch/>
        </p:blipFill>
        <p:spPr>
          <a:xfrm>
            <a:off x="12984480" y="7680960"/>
            <a:ext cx="851895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324680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547D68F3-0D50-4011-9870-84D868BF4398}" type="datetime1">
              <a:rPr lang="en-US" smtClean="0"/>
              <a:t>1/15/2026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" y="4"/>
            <a:ext cx="11977005" cy="981777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" y="0"/>
            <a:ext cx="14630400" cy="1188720"/>
          </a:xfrm>
          <a:prstGeom prst="rect">
            <a:avLst/>
          </a:prstGeom>
          <a:solidFill>
            <a:srgbClr val="006580"/>
          </a:solidFill>
          <a:ln>
            <a:solidFill>
              <a:srgbClr val="0263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rIns="91440" rtlCol="0" anchor="ctr"/>
          <a:lstStyle/>
          <a:p>
            <a:pPr algn="ctr"/>
            <a:endParaRPr lang="en-US" sz="2118">
              <a:solidFill>
                <a:schemeClr val="bg1"/>
              </a:solidFill>
              <a:latin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13716000" cy="640080"/>
          </a:xfrm>
          <a:noFill/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16555EA-DF61-4D1D-A390-A2A781A275E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77"/>
          <a:stretch/>
        </p:blipFill>
        <p:spPr>
          <a:xfrm>
            <a:off x="12984480" y="7680960"/>
            <a:ext cx="851895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803117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8F97E55-68B0-4E78-8819-96463181F0E0}"/>
              </a:ext>
            </a:extLst>
          </p:cNvPr>
          <p:cNvSpPr/>
          <p:nvPr userDrawn="1"/>
        </p:nvSpPr>
        <p:spPr>
          <a:xfrm>
            <a:off x="2" y="0"/>
            <a:ext cx="14630400" cy="1188720"/>
          </a:xfrm>
          <a:prstGeom prst="rect">
            <a:avLst/>
          </a:prstGeom>
          <a:solidFill>
            <a:srgbClr val="004E5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118">
              <a:solidFill>
                <a:schemeClr val="bg1"/>
              </a:solidFill>
              <a:latin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13716000" cy="640080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63040"/>
            <a:ext cx="13716000" cy="5220547"/>
          </a:xfrm>
        </p:spPr>
        <p:txBody>
          <a:bodyPr tIns="91440" bIns="91440">
            <a:noAutofit/>
          </a:bodyPr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400">
                <a:latin typeface="Segoe UI" panose="020B0502040204020203" pitchFamily="34" charset="0"/>
              </a:defRPr>
            </a:lvl1pPr>
            <a:lvl2pPr marL="537941" indent="0">
              <a:lnSpc>
                <a:spcPct val="120000"/>
              </a:lnSpc>
              <a:spcBef>
                <a:spcPts val="1200"/>
              </a:spcBef>
              <a:buNone/>
              <a:defRPr sz="1400">
                <a:latin typeface="Segoe UI" panose="020B0502040204020203" pitchFamily="34" charset="0"/>
              </a:defRPr>
            </a:lvl2pPr>
            <a:lvl3pPr marL="1075883" indent="0">
              <a:lnSpc>
                <a:spcPct val="120000"/>
              </a:lnSpc>
              <a:spcBef>
                <a:spcPts val="1200"/>
              </a:spcBef>
              <a:buNone/>
              <a:defRPr sz="1400">
                <a:latin typeface="Segoe UI" panose="020B0502040204020203" pitchFamily="34" charset="0"/>
              </a:defRPr>
            </a:lvl3pPr>
            <a:lvl4pPr marL="1613824" indent="0">
              <a:lnSpc>
                <a:spcPct val="120000"/>
              </a:lnSpc>
              <a:spcBef>
                <a:spcPts val="1200"/>
              </a:spcBef>
              <a:buNone/>
              <a:defRPr sz="1400">
                <a:latin typeface="Segoe UI" panose="020B0502040204020203" pitchFamily="34" charset="0"/>
              </a:defRPr>
            </a:lvl4pPr>
            <a:lvl5pPr marL="2151766" indent="0">
              <a:lnSpc>
                <a:spcPct val="120000"/>
              </a:lnSpc>
              <a:spcBef>
                <a:spcPts val="1200"/>
              </a:spcBef>
              <a:buNone/>
              <a:defRPr sz="1400">
                <a:latin typeface="Segoe UI" panose="020B05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04DBC433-ACDF-466C-9050-F1E69DC663CE}" type="datetime1">
              <a:rPr lang="en-US" smtClean="0"/>
              <a:t>1/15/2026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A8DF217-1EAD-4B4A-A2F2-041F388DEC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77"/>
          <a:stretch/>
        </p:blipFill>
        <p:spPr>
          <a:xfrm>
            <a:off x="12984480" y="7680960"/>
            <a:ext cx="851895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672204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8F97E55-68B0-4E78-8819-96463181F0E0}"/>
              </a:ext>
            </a:extLst>
          </p:cNvPr>
          <p:cNvSpPr/>
          <p:nvPr userDrawn="1"/>
        </p:nvSpPr>
        <p:spPr>
          <a:xfrm>
            <a:off x="2" y="0"/>
            <a:ext cx="14630400" cy="1188720"/>
          </a:xfrm>
          <a:prstGeom prst="rect">
            <a:avLst/>
          </a:prstGeom>
          <a:solidFill>
            <a:srgbClr val="004E5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118">
              <a:solidFill>
                <a:schemeClr val="bg1"/>
              </a:solidFill>
              <a:latin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13716000" cy="640080"/>
          </a:xfrm>
        </p:spPr>
        <p:txBody>
          <a:bodyPr tIns="91440" bIns="91440"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11680"/>
            <a:ext cx="6400800" cy="5303520"/>
          </a:xfrm>
        </p:spPr>
        <p:txBody>
          <a:bodyPr tIns="91440" bIns="91440">
            <a:noAutofit/>
          </a:bodyPr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400">
                <a:latin typeface="Segoe UI" panose="020B0502040204020203" pitchFamily="34" charset="0"/>
              </a:defRPr>
            </a:lvl1pPr>
            <a:lvl2pPr marL="537941" indent="0">
              <a:lnSpc>
                <a:spcPct val="120000"/>
              </a:lnSpc>
              <a:spcBef>
                <a:spcPts val="1200"/>
              </a:spcBef>
              <a:buNone/>
              <a:defRPr sz="1400">
                <a:latin typeface="Segoe UI" panose="020B0502040204020203" pitchFamily="34" charset="0"/>
              </a:defRPr>
            </a:lvl2pPr>
            <a:lvl3pPr marL="1075883" indent="0">
              <a:lnSpc>
                <a:spcPct val="120000"/>
              </a:lnSpc>
              <a:spcBef>
                <a:spcPts val="1200"/>
              </a:spcBef>
              <a:buNone/>
              <a:defRPr sz="1400">
                <a:latin typeface="Segoe UI" panose="020B0502040204020203" pitchFamily="34" charset="0"/>
              </a:defRPr>
            </a:lvl3pPr>
            <a:lvl4pPr marL="1613824" indent="0">
              <a:lnSpc>
                <a:spcPct val="120000"/>
              </a:lnSpc>
              <a:spcBef>
                <a:spcPts val="1200"/>
              </a:spcBef>
              <a:buNone/>
              <a:defRPr sz="1400">
                <a:latin typeface="Segoe UI" panose="020B0502040204020203" pitchFamily="34" charset="0"/>
              </a:defRPr>
            </a:lvl4pPr>
            <a:lvl5pPr marL="2151766" indent="0">
              <a:lnSpc>
                <a:spcPct val="120000"/>
              </a:lnSpc>
              <a:spcBef>
                <a:spcPts val="1200"/>
              </a:spcBef>
              <a:buNone/>
              <a:defRPr sz="1400">
                <a:latin typeface="Segoe UI" panose="020B05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0673784F-6B42-4C1E-90DC-CB61461CF03B}" type="datetime1">
              <a:rPr lang="en-US" smtClean="0"/>
              <a:t>1/15/2026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1026E56-FB1E-43F7-9EDA-3E69635CD0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1463040"/>
            <a:ext cx="6400800" cy="387350"/>
          </a:xfrm>
        </p:spPr>
        <p:txBody>
          <a:bodyPr tIns="91440" bIns="91440">
            <a:noAutofit/>
          </a:bodyPr>
          <a:lstStyle>
            <a:lvl1pPr marL="0" indent="0">
              <a:buNone/>
              <a:defRPr sz="2400">
                <a:latin typeface="+mj-lt"/>
              </a:defRPr>
            </a:lvl1pPr>
            <a:lvl2pPr marL="537941" indent="0">
              <a:buNone/>
              <a:defRPr sz="2400">
                <a:latin typeface="+mj-lt"/>
              </a:defRPr>
            </a:lvl2pPr>
            <a:lvl3pPr marL="1075883" indent="0">
              <a:buNone/>
              <a:defRPr sz="2400">
                <a:latin typeface="+mj-lt"/>
              </a:defRPr>
            </a:lvl3pPr>
            <a:lvl4pPr marL="1613824" indent="0">
              <a:buNone/>
              <a:defRPr sz="2400">
                <a:latin typeface="+mj-lt"/>
              </a:defRPr>
            </a:lvl4pPr>
            <a:lvl5pPr marL="2151766" indent="0">
              <a:buNone/>
              <a:defRPr sz="2400"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4414025-9975-41E8-9FC5-0DF320B942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77"/>
          <a:stretch/>
        </p:blipFill>
        <p:spPr>
          <a:xfrm>
            <a:off x="12984480" y="7680960"/>
            <a:ext cx="851895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880032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8F97E55-68B0-4E78-8819-96463181F0E0}"/>
              </a:ext>
            </a:extLst>
          </p:cNvPr>
          <p:cNvSpPr/>
          <p:nvPr userDrawn="1"/>
        </p:nvSpPr>
        <p:spPr>
          <a:xfrm>
            <a:off x="2" y="0"/>
            <a:ext cx="14630400" cy="1188720"/>
          </a:xfrm>
          <a:prstGeom prst="rect">
            <a:avLst/>
          </a:prstGeom>
          <a:solidFill>
            <a:srgbClr val="004E5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91440" rIns="91440" bIns="91440" rtlCol="0" anchor="ctr"/>
          <a:lstStyle/>
          <a:p>
            <a:pPr algn="ctr"/>
            <a:endParaRPr lang="en-US" sz="2118">
              <a:solidFill>
                <a:schemeClr val="bg1"/>
              </a:solidFill>
              <a:latin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13716000" cy="640080"/>
          </a:xfrm>
        </p:spPr>
        <p:txBody>
          <a:bodyPr tIns="91440" bIns="91440"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51760" y="2011680"/>
            <a:ext cx="11521440" cy="914400"/>
          </a:xfrm>
        </p:spPr>
        <p:txBody>
          <a:bodyPr tIns="91440" bIns="91440">
            <a:noAutofit/>
          </a:bodyPr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400">
                <a:latin typeface="Segoe UI" panose="020B0502040204020203" pitchFamily="34" charset="0"/>
              </a:defRPr>
            </a:lvl1pPr>
            <a:lvl2pPr marL="537941" indent="0">
              <a:buNone/>
              <a:defRPr sz="1400">
                <a:latin typeface="+mn-lt"/>
              </a:defRPr>
            </a:lvl2pPr>
            <a:lvl3pPr marL="1075883" indent="0">
              <a:buNone/>
              <a:defRPr sz="1400">
                <a:latin typeface="+mn-lt"/>
              </a:defRPr>
            </a:lvl3pPr>
            <a:lvl4pPr marL="1613824" indent="0">
              <a:buNone/>
              <a:defRPr sz="1400">
                <a:latin typeface="+mn-lt"/>
              </a:defRPr>
            </a:lvl4pPr>
            <a:lvl5pPr marL="2151766" indent="0">
              <a:buNone/>
              <a:defRPr sz="14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1B4DC66C-B6D1-407F-9C28-4C69B02B5324}" type="datetime1">
              <a:rPr lang="en-US" smtClean="0"/>
              <a:t>1/15/2026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1026E56-FB1E-43F7-9EDA-3E69635CD0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651759" y="1463040"/>
            <a:ext cx="11658599" cy="457200"/>
          </a:xfrm>
        </p:spPr>
        <p:txBody>
          <a:bodyPr tIns="91440" bIns="91440">
            <a:noAutofit/>
          </a:bodyPr>
          <a:lstStyle>
            <a:lvl1pPr marL="0" indent="0">
              <a:buNone/>
              <a:defRPr sz="2400">
                <a:latin typeface="+mj-lt"/>
              </a:defRPr>
            </a:lvl1pPr>
            <a:lvl2pPr marL="537941" indent="0">
              <a:buNone/>
              <a:defRPr sz="2400">
                <a:latin typeface="+mj-lt"/>
              </a:defRPr>
            </a:lvl2pPr>
            <a:lvl3pPr marL="1075883" indent="0">
              <a:buNone/>
              <a:defRPr sz="2400">
                <a:latin typeface="+mj-lt"/>
              </a:defRPr>
            </a:lvl3pPr>
            <a:lvl4pPr marL="1613824" indent="0">
              <a:buNone/>
              <a:defRPr sz="2400">
                <a:latin typeface="+mj-lt"/>
              </a:defRPr>
            </a:lvl4pPr>
            <a:lvl5pPr marL="2151766" indent="0">
              <a:buNone/>
              <a:defRPr sz="2400"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F563948A-318B-4390-8E4D-036A81F512A6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2651760" y="3383280"/>
            <a:ext cx="11567158" cy="764152"/>
          </a:xfrm>
        </p:spPr>
        <p:txBody>
          <a:bodyPr tIns="91440" bIns="91440">
            <a:noAutofit/>
          </a:bodyPr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200">
                <a:latin typeface="Segoe UI" panose="020B0502040204020203" pitchFamily="34" charset="0"/>
              </a:defRPr>
            </a:lvl1pPr>
            <a:lvl2pPr marL="537941" indent="0">
              <a:buNone/>
              <a:defRPr sz="1400">
                <a:latin typeface="+mn-lt"/>
              </a:defRPr>
            </a:lvl2pPr>
            <a:lvl3pPr marL="1075883" indent="0">
              <a:buNone/>
              <a:defRPr sz="1400">
                <a:latin typeface="+mn-lt"/>
              </a:defRPr>
            </a:lvl3pPr>
            <a:lvl4pPr marL="1613824" indent="0">
              <a:buNone/>
              <a:defRPr sz="1400">
                <a:latin typeface="+mn-lt"/>
              </a:defRPr>
            </a:lvl4pPr>
            <a:lvl5pPr marL="2151766" indent="0">
              <a:buNone/>
              <a:defRPr sz="14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2AD0E7F6-4B25-41E6-A3A0-23177BB0630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651760" y="3017520"/>
            <a:ext cx="2102889" cy="274320"/>
          </a:xfrm>
        </p:spPr>
        <p:txBody>
          <a:bodyPr tIns="91440" bIns="91440">
            <a:noAutofit/>
          </a:bodyPr>
          <a:lstStyle>
            <a:lvl1pPr marL="0" indent="0">
              <a:buNone/>
              <a:defRPr sz="1400">
                <a:latin typeface="+mj-lt"/>
              </a:defRPr>
            </a:lvl1pPr>
            <a:lvl2pPr marL="537941" indent="0">
              <a:buNone/>
              <a:defRPr sz="2400">
                <a:latin typeface="+mj-lt"/>
              </a:defRPr>
            </a:lvl2pPr>
            <a:lvl3pPr marL="1075883" indent="0">
              <a:buNone/>
              <a:defRPr sz="2400">
                <a:latin typeface="+mj-lt"/>
              </a:defRPr>
            </a:lvl3pPr>
            <a:lvl4pPr marL="1613824" indent="0">
              <a:buNone/>
              <a:defRPr sz="2400">
                <a:latin typeface="+mj-lt"/>
              </a:defRPr>
            </a:lvl4pPr>
            <a:lvl5pPr marL="2151766" indent="0">
              <a:buNone/>
              <a:defRPr sz="2400"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A4AA2593-D531-4835-B3BF-CF108C3D1C1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57200" y="1463040"/>
            <a:ext cx="1828800" cy="1828800"/>
          </a:xfrm>
        </p:spPr>
        <p:txBody>
          <a:bodyPr tIns="91440" bIns="91440"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8B1E0DD-9C3B-4861-B9C7-658DE1B3A2CA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2664460" y="5120640"/>
            <a:ext cx="11521440" cy="731520"/>
          </a:xfrm>
        </p:spPr>
        <p:txBody>
          <a:bodyPr tIns="91440" bIns="91440">
            <a:noAutofit/>
          </a:bodyPr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400">
                <a:latin typeface="Segoe UI" panose="020B0502040204020203" pitchFamily="34" charset="0"/>
              </a:defRPr>
            </a:lvl1pPr>
            <a:lvl2pPr marL="537941" indent="0">
              <a:buNone/>
              <a:defRPr sz="1400">
                <a:latin typeface="+mn-lt"/>
              </a:defRPr>
            </a:lvl2pPr>
            <a:lvl3pPr marL="1075883" indent="0">
              <a:buNone/>
              <a:defRPr sz="1400">
                <a:latin typeface="+mn-lt"/>
              </a:defRPr>
            </a:lvl3pPr>
            <a:lvl4pPr marL="1613824" indent="0">
              <a:buNone/>
              <a:defRPr sz="1400">
                <a:latin typeface="+mn-lt"/>
              </a:defRPr>
            </a:lvl4pPr>
            <a:lvl5pPr marL="2151766" indent="0">
              <a:buNone/>
              <a:defRPr sz="14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3A6FE795-7232-4C2C-8253-3E63F346E6F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664459" y="4572000"/>
            <a:ext cx="11658599" cy="457200"/>
          </a:xfrm>
        </p:spPr>
        <p:txBody>
          <a:bodyPr tIns="91440" bIns="91440">
            <a:noAutofit/>
          </a:bodyPr>
          <a:lstStyle>
            <a:lvl1pPr marL="0" indent="0">
              <a:buNone/>
              <a:defRPr sz="2400">
                <a:latin typeface="+mj-lt"/>
              </a:defRPr>
            </a:lvl1pPr>
            <a:lvl2pPr marL="537941" indent="0">
              <a:buNone/>
              <a:defRPr sz="2400">
                <a:latin typeface="+mj-lt"/>
              </a:defRPr>
            </a:lvl2pPr>
            <a:lvl3pPr marL="1075883" indent="0">
              <a:buNone/>
              <a:defRPr sz="2400">
                <a:latin typeface="+mj-lt"/>
              </a:defRPr>
            </a:lvl3pPr>
            <a:lvl4pPr marL="1613824" indent="0">
              <a:buNone/>
              <a:defRPr sz="2400">
                <a:latin typeface="+mj-lt"/>
              </a:defRPr>
            </a:lvl4pPr>
            <a:lvl5pPr marL="2151766" indent="0">
              <a:buNone/>
              <a:defRPr sz="2400"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BA996FAC-27FD-4D72-8742-3B3D6FBFA472}"/>
              </a:ext>
            </a:extLst>
          </p:cNvPr>
          <p:cNvSpPr>
            <a:spLocks noGrp="1"/>
          </p:cNvSpPr>
          <p:nvPr>
            <p:ph idx="19"/>
          </p:nvPr>
        </p:nvSpPr>
        <p:spPr>
          <a:xfrm>
            <a:off x="2664460" y="6492240"/>
            <a:ext cx="11567158" cy="764152"/>
          </a:xfrm>
        </p:spPr>
        <p:txBody>
          <a:bodyPr tIns="91440" bIns="91440">
            <a:noAutofit/>
          </a:bodyPr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200">
                <a:latin typeface="Segoe UI" panose="020B0502040204020203" pitchFamily="34" charset="0"/>
              </a:defRPr>
            </a:lvl1pPr>
            <a:lvl2pPr marL="537941" indent="0">
              <a:buNone/>
              <a:defRPr sz="1400">
                <a:latin typeface="+mn-lt"/>
              </a:defRPr>
            </a:lvl2pPr>
            <a:lvl3pPr marL="1075883" indent="0">
              <a:buNone/>
              <a:defRPr sz="1400">
                <a:latin typeface="+mn-lt"/>
              </a:defRPr>
            </a:lvl3pPr>
            <a:lvl4pPr marL="1613824" indent="0">
              <a:buNone/>
              <a:defRPr sz="1400">
                <a:latin typeface="+mn-lt"/>
              </a:defRPr>
            </a:lvl4pPr>
            <a:lvl5pPr marL="2151766" indent="0">
              <a:buNone/>
              <a:defRPr sz="14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FA9DA342-ABBC-4773-9620-733BFF8A707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664460" y="6126480"/>
            <a:ext cx="2102889" cy="274320"/>
          </a:xfrm>
        </p:spPr>
        <p:txBody>
          <a:bodyPr tIns="91440" bIns="91440">
            <a:noAutofit/>
          </a:bodyPr>
          <a:lstStyle>
            <a:lvl1pPr marL="0" indent="0">
              <a:buNone/>
              <a:defRPr sz="1400">
                <a:latin typeface="+mj-lt"/>
              </a:defRPr>
            </a:lvl1pPr>
            <a:lvl2pPr marL="537941" indent="0">
              <a:buNone/>
              <a:defRPr sz="2400">
                <a:latin typeface="+mj-lt"/>
              </a:defRPr>
            </a:lvl2pPr>
            <a:lvl3pPr marL="1075883" indent="0">
              <a:buNone/>
              <a:defRPr sz="2400">
                <a:latin typeface="+mj-lt"/>
              </a:defRPr>
            </a:lvl3pPr>
            <a:lvl4pPr marL="1613824" indent="0">
              <a:buNone/>
              <a:defRPr sz="2400">
                <a:latin typeface="+mj-lt"/>
              </a:defRPr>
            </a:lvl4pPr>
            <a:lvl5pPr marL="2151766" indent="0">
              <a:buNone/>
              <a:defRPr sz="2400"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14">
            <a:extLst>
              <a:ext uri="{FF2B5EF4-FFF2-40B4-BE49-F238E27FC236}">
                <a16:creationId xmlns:a16="http://schemas.microsoft.com/office/drawing/2014/main" id="{2AF7EB96-A3DC-4327-A2E2-7EB91E2FCB14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274320" y="4572000"/>
            <a:ext cx="1828800" cy="1828800"/>
          </a:xfrm>
        </p:spPr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1F3262B-E782-4905-B1B0-ADB41E7F3494}"/>
              </a:ext>
            </a:extLst>
          </p:cNvPr>
          <p:cNvCxnSpPr/>
          <p:nvPr userDrawn="1"/>
        </p:nvCxnSpPr>
        <p:spPr>
          <a:xfrm flipV="1">
            <a:off x="2591627" y="4297680"/>
            <a:ext cx="9447146" cy="798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305D7476-B275-42B6-8D7C-A4A0C2F78E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77"/>
          <a:stretch/>
        </p:blipFill>
        <p:spPr>
          <a:xfrm>
            <a:off x="12984480" y="7680960"/>
            <a:ext cx="851895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208809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8F97E55-68B0-4E78-8819-96463181F0E0}"/>
              </a:ext>
            </a:extLst>
          </p:cNvPr>
          <p:cNvSpPr/>
          <p:nvPr userDrawn="1"/>
        </p:nvSpPr>
        <p:spPr>
          <a:xfrm>
            <a:off x="2" y="0"/>
            <a:ext cx="14630400" cy="1188720"/>
          </a:xfrm>
          <a:prstGeom prst="rect">
            <a:avLst/>
          </a:prstGeom>
          <a:solidFill>
            <a:srgbClr val="004E5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91440" rIns="91440" bIns="91440" rtlCol="0" anchor="ctr"/>
          <a:lstStyle/>
          <a:p>
            <a:pPr algn="ctr"/>
            <a:endParaRPr lang="en-US" sz="2118">
              <a:solidFill>
                <a:schemeClr val="bg1"/>
              </a:solidFill>
              <a:latin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13716000" cy="640080"/>
          </a:xfrm>
        </p:spPr>
        <p:txBody>
          <a:bodyPr tIns="91440" bIns="91440"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51760" y="2011680"/>
            <a:ext cx="11521440" cy="5577840"/>
          </a:xfrm>
        </p:spPr>
        <p:txBody>
          <a:bodyPr tIns="91440" bIns="91440">
            <a:noAutofit/>
          </a:bodyPr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400">
                <a:latin typeface="Segoe UI" panose="020B0502040204020203" pitchFamily="34" charset="0"/>
              </a:defRPr>
            </a:lvl1pPr>
            <a:lvl2pPr marL="537941" indent="0">
              <a:buNone/>
              <a:defRPr sz="1400">
                <a:latin typeface="+mn-lt"/>
              </a:defRPr>
            </a:lvl2pPr>
            <a:lvl3pPr marL="1075883" indent="0">
              <a:buNone/>
              <a:defRPr sz="1400">
                <a:latin typeface="+mn-lt"/>
              </a:defRPr>
            </a:lvl3pPr>
            <a:lvl4pPr marL="1613824" indent="0">
              <a:buNone/>
              <a:defRPr sz="1400">
                <a:latin typeface="+mn-lt"/>
              </a:defRPr>
            </a:lvl4pPr>
            <a:lvl5pPr marL="2151766" indent="0">
              <a:buNone/>
              <a:defRPr sz="14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F856E072-985D-4FAE-A727-1974156AC7D5}" type="datetime1">
              <a:rPr lang="en-US" smtClean="0"/>
              <a:t>1/15/2026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1026E56-FB1E-43F7-9EDA-3E69635CD0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651759" y="1463040"/>
            <a:ext cx="11658599" cy="457200"/>
          </a:xfrm>
        </p:spPr>
        <p:txBody>
          <a:bodyPr tIns="91440" bIns="91440">
            <a:noAutofit/>
          </a:bodyPr>
          <a:lstStyle>
            <a:lvl1pPr marL="0" indent="0">
              <a:buNone/>
              <a:defRPr sz="2400">
                <a:latin typeface="+mj-lt"/>
              </a:defRPr>
            </a:lvl1pPr>
            <a:lvl2pPr marL="537941" indent="0">
              <a:buNone/>
              <a:defRPr sz="2400">
                <a:latin typeface="+mj-lt"/>
              </a:defRPr>
            </a:lvl2pPr>
            <a:lvl3pPr marL="1075883" indent="0">
              <a:buNone/>
              <a:defRPr sz="2400">
                <a:latin typeface="+mj-lt"/>
              </a:defRPr>
            </a:lvl3pPr>
            <a:lvl4pPr marL="1613824" indent="0">
              <a:buNone/>
              <a:defRPr sz="2400">
                <a:latin typeface="+mj-lt"/>
              </a:defRPr>
            </a:lvl4pPr>
            <a:lvl5pPr marL="2151766" indent="0">
              <a:buNone/>
              <a:defRPr sz="2400"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A4AA2593-D531-4835-B3BF-CF108C3D1C1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57200" y="1463040"/>
            <a:ext cx="1828800" cy="1828800"/>
          </a:xfrm>
        </p:spPr>
        <p:txBody>
          <a:bodyPr tIns="91440" bIns="91440"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305D7476-B275-42B6-8D7C-A4A0C2F78E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77"/>
          <a:stretch/>
        </p:blipFill>
        <p:spPr>
          <a:xfrm>
            <a:off x="12984480" y="7680960"/>
            <a:ext cx="851895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625014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96A2762B-DA28-477D-93B6-E0268DB21D5C}" type="datetime1">
              <a:rPr lang="en-US" smtClean="0"/>
              <a:t>1/15/2026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" y="4"/>
            <a:ext cx="11977005" cy="981777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" y="0"/>
            <a:ext cx="14630400" cy="1188720"/>
          </a:xfrm>
          <a:prstGeom prst="rect">
            <a:avLst/>
          </a:prstGeom>
          <a:solidFill>
            <a:srgbClr val="004E5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118">
              <a:solidFill>
                <a:schemeClr val="bg1"/>
              </a:solidFill>
              <a:latin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13196496" cy="640080"/>
          </a:xfrm>
        </p:spPr>
        <p:txBody>
          <a:bodyPr tIns="91440" bIns="91440">
            <a:noAutofit/>
          </a:bodyPr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7315199" y="1463040"/>
            <a:ext cx="0" cy="5943600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1097280" y="4294109"/>
            <a:ext cx="12801600" cy="0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457199" y="1463040"/>
            <a:ext cx="6400800" cy="2419769"/>
          </a:xfrm>
        </p:spPr>
        <p:txBody>
          <a:bodyPr>
            <a:noAutofit/>
          </a:bodyPr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400" u="none">
                <a:latin typeface="Segoe UI" panose="020B0502040204020203" pitchFamily="34" charset="0"/>
              </a:defRPr>
            </a:lvl1pPr>
            <a:lvl2pPr marL="537942" indent="0">
              <a:lnSpc>
                <a:spcPct val="120000"/>
              </a:lnSpc>
              <a:spcBef>
                <a:spcPts val="1200"/>
              </a:spcBef>
              <a:buNone/>
              <a:defRPr sz="1400" u="none">
                <a:latin typeface="Segoe UI" panose="020B0502040204020203" pitchFamily="34" charset="0"/>
              </a:defRPr>
            </a:lvl2pPr>
            <a:lvl3pPr marL="1075883" indent="0">
              <a:lnSpc>
                <a:spcPct val="120000"/>
              </a:lnSpc>
              <a:spcBef>
                <a:spcPts val="1200"/>
              </a:spcBef>
              <a:buNone/>
              <a:defRPr sz="1400" u="none">
                <a:latin typeface="Segoe UI" panose="020B0502040204020203" pitchFamily="34" charset="0"/>
              </a:defRPr>
            </a:lvl3pPr>
            <a:lvl4pPr marL="1613825" indent="0">
              <a:lnSpc>
                <a:spcPct val="120000"/>
              </a:lnSpc>
              <a:spcBef>
                <a:spcPts val="1200"/>
              </a:spcBef>
              <a:buNone/>
              <a:defRPr sz="1400" u="none">
                <a:latin typeface="Segoe UI" panose="020B0502040204020203" pitchFamily="34" charset="0"/>
              </a:defRPr>
            </a:lvl4pPr>
            <a:lvl5pPr marL="2151766" indent="0">
              <a:lnSpc>
                <a:spcPct val="120000"/>
              </a:lnSpc>
              <a:spcBef>
                <a:spcPts val="1200"/>
              </a:spcBef>
              <a:buNone/>
              <a:defRPr sz="1400" u="none">
                <a:latin typeface="Segoe UI" panose="020B05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AC2313EE-4E04-435C-9E05-266AC0400A1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77"/>
          <a:stretch/>
        </p:blipFill>
        <p:spPr>
          <a:xfrm>
            <a:off x="12984480" y="7680960"/>
            <a:ext cx="851895" cy="274320"/>
          </a:xfrm>
          <a:prstGeom prst="rect">
            <a:avLst/>
          </a:prstGeom>
        </p:spPr>
      </p:pic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3AE54BA5-9B86-4728-A69D-A321E939845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772400" y="1463040"/>
            <a:ext cx="6400800" cy="2419769"/>
          </a:xfrm>
        </p:spPr>
        <p:txBody>
          <a:bodyPr>
            <a:noAutofit/>
          </a:bodyPr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400" u="none">
                <a:latin typeface="Segoe UI" panose="020B0502040204020203" pitchFamily="34" charset="0"/>
              </a:defRPr>
            </a:lvl1pPr>
            <a:lvl2pPr marL="537942" indent="0">
              <a:lnSpc>
                <a:spcPct val="120000"/>
              </a:lnSpc>
              <a:spcBef>
                <a:spcPts val="1200"/>
              </a:spcBef>
              <a:buNone/>
              <a:defRPr sz="1400" u="none">
                <a:latin typeface="Segoe UI" panose="020B0502040204020203" pitchFamily="34" charset="0"/>
              </a:defRPr>
            </a:lvl2pPr>
            <a:lvl3pPr marL="1075883" indent="0">
              <a:lnSpc>
                <a:spcPct val="120000"/>
              </a:lnSpc>
              <a:spcBef>
                <a:spcPts val="1200"/>
              </a:spcBef>
              <a:buNone/>
              <a:defRPr sz="1400" u="none">
                <a:latin typeface="Segoe UI" panose="020B0502040204020203" pitchFamily="34" charset="0"/>
              </a:defRPr>
            </a:lvl3pPr>
            <a:lvl4pPr marL="1613825" indent="0">
              <a:lnSpc>
                <a:spcPct val="120000"/>
              </a:lnSpc>
              <a:spcBef>
                <a:spcPts val="1200"/>
              </a:spcBef>
              <a:buNone/>
              <a:defRPr sz="1400" u="none">
                <a:latin typeface="Segoe UI" panose="020B0502040204020203" pitchFamily="34" charset="0"/>
              </a:defRPr>
            </a:lvl4pPr>
            <a:lvl5pPr marL="2151766" indent="0">
              <a:lnSpc>
                <a:spcPct val="120000"/>
              </a:lnSpc>
              <a:spcBef>
                <a:spcPts val="1200"/>
              </a:spcBef>
              <a:buNone/>
              <a:defRPr sz="1400" u="none">
                <a:latin typeface="Segoe UI" panose="020B05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920F2E92-1F2E-4441-B0DE-CFEB5FE92A2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69899" y="4572000"/>
            <a:ext cx="6400800" cy="2419769"/>
          </a:xfrm>
        </p:spPr>
        <p:txBody>
          <a:bodyPr>
            <a:noAutofit/>
          </a:bodyPr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400" u="none">
                <a:latin typeface="Segoe UI" panose="020B0502040204020203" pitchFamily="34" charset="0"/>
              </a:defRPr>
            </a:lvl1pPr>
            <a:lvl2pPr marL="537942" indent="0">
              <a:lnSpc>
                <a:spcPct val="120000"/>
              </a:lnSpc>
              <a:spcBef>
                <a:spcPts val="1200"/>
              </a:spcBef>
              <a:buNone/>
              <a:defRPr sz="1400" u="none">
                <a:latin typeface="Segoe UI" panose="020B0502040204020203" pitchFamily="34" charset="0"/>
              </a:defRPr>
            </a:lvl2pPr>
            <a:lvl3pPr marL="1075883" indent="0">
              <a:lnSpc>
                <a:spcPct val="120000"/>
              </a:lnSpc>
              <a:spcBef>
                <a:spcPts val="1200"/>
              </a:spcBef>
              <a:buNone/>
              <a:defRPr sz="1400" u="none">
                <a:latin typeface="Segoe UI" panose="020B0502040204020203" pitchFamily="34" charset="0"/>
              </a:defRPr>
            </a:lvl3pPr>
            <a:lvl4pPr marL="1613825" indent="0">
              <a:lnSpc>
                <a:spcPct val="120000"/>
              </a:lnSpc>
              <a:spcBef>
                <a:spcPts val="1200"/>
              </a:spcBef>
              <a:buNone/>
              <a:defRPr sz="1400" u="none">
                <a:latin typeface="Segoe UI" panose="020B0502040204020203" pitchFamily="34" charset="0"/>
              </a:defRPr>
            </a:lvl4pPr>
            <a:lvl5pPr marL="2151766" indent="0">
              <a:lnSpc>
                <a:spcPct val="120000"/>
              </a:lnSpc>
              <a:spcBef>
                <a:spcPts val="1200"/>
              </a:spcBef>
              <a:buNone/>
              <a:defRPr sz="1400" u="none">
                <a:latin typeface="Segoe UI" panose="020B05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5" name="Text Placeholder 7">
            <a:extLst>
              <a:ext uri="{FF2B5EF4-FFF2-40B4-BE49-F238E27FC236}">
                <a16:creationId xmlns:a16="http://schemas.microsoft.com/office/drawing/2014/main" id="{72231F7B-8ACB-4A68-883B-D5361B594F3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785100" y="4572000"/>
            <a:ext cx="6400800" cy="2419769"/>
          </a:xfrm>
        </p:spPr>
        <p:txBody>
          <a:bodyPr>
            <a:noAutofit/>
          </a:bodyPr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400" u="none">
                <a:latin typeface="Segoe UI" panose="020B0502040204020203" pitchFamily="34" charset="0"/>
              </a:defRPr>
            </a:lvl1pPr>
            <a:lvl2pPr marL="537942" indent="0">
              <a:lnSpc>
                <a:spcPct val="120000"/>
              </a:lnSpc>
              <a:spcBef>
                <a:spcPts val="1200"/>
              </a:spcBef>
              <a:buNone/>
              <a:defRPr sz="1400" u="none">
                <a:latin typeface="Segoe UI" panose="020B0502040204020203" pitchFamily="34" charset="0"/>
              </a:defRPr>
            </a:lvl2pPr>
            <a:lvl3pPr marL="1075883" indent="0">
              <a:lnSpc>
                <a:spcPct val="120000"/>
              </a:lnSpc>
              <a:spcBef>
                <a:spcPts val="1200"/>
              </a:spcBef>
              <a:buNone/>
              <a:defRPr sz="1400" u="none">
                <a:latin typeface="Segoe UI" panose="020B0502040204020203" pitchFamily="34" charset="0"/>
              </a:defRPr>
            </a:lvl3pPr>
            <a:lvl4pPr marL="1613825" indent="0">
              <a:lnSpc>
                <a:spcPct val="120000"/>
              </a:lnSpc>
              <a:spcBef>
                <a:spcPts val="1200"/>
              </a:spcBef>
              <a:buNone/>
              <a:defRPr sz="1400" u="none">
                <a:latin typeface="Segoe UI" panose="020B0502040204020203" pitchFamily="34" charset="0"/>
              </a:defRPr>
            </a:lvl4pPr>
            <a:lvl5pPr marL="2151766" indent="0">
              <a:lnSpc>
                <a:spcPct val="120000"/>
              </a:lnSpc>
              <a:spcBef>
                <a:spcPts val="1200"/>
              </a:spcBef>
              <a:buNone/>
              <a:defRPr sz="1400" u="none">
                <a:latin typeface="Segoe UI" panose="020B05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21254974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C933DAD-64FD-4C29-9D9B-272B0C756FD1}"/>
              </a:ext>
            </a:extLst>
          </p:cNvPr>
          <p:cNvSpPr/>
          <p:nvPr userDrawn="1"/>
        </p:nvSpPr>
        <p:spPr>
          <a:xfrm>
            <a:off x="2" y="0"/>
            <a:ext cx="14630400" cy="1188720"/>
          </a:xfrm>
          <a:prstGeom prst="rect">
            <a:avLst/>
          </a:prstGeom>
          <a:solidFill>
            <a:srgbClr val="004E5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118">
              <a:solidFill>
                <a:schemeClr val="bg1"/>
              </a:solidFill>
              <a:latin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13716000" cy="640080"/>
          </a:xfrm>
        </p:spPr>
        <p:txBody>
          <a:bodyPr lIns="91440" tIns="91440" rIns="91440" bIns="91440"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63039"/>
            <a:ext cx="6400800" cy="5943600"/>
          </a:xfrm>
        </p:spPr>
        <p:txBody>
          <a:bodyPr tIns="91440" bIns="91440">
            <a:noAutofit/>
          </a:bodyPr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400">
                <a:latin typeface="Segoe UI" panose="020B0502040204020203" pitchFamily="34" charset="0"/>
              </a:defRPr>
            </a:lvl1pPr>
            <a:lvl2pPr marL="537941" indent="0">
              <a:lnSpc>
                <a:spcPct val="120000"/>
              </a:lnSpc>
              <a:spcBef>
                <a:spcPts val="1200"/>
              </a:spcBef>
              <a:buNone/>
              <a:defRPr sz="1400">
                <a:latin typeface="Segoe UI" panose="020B0502040204020203" pitchFamily="34" charset="0"/>
              </a:defRPr>
            </a:lvl2pPr>
            <a:lvl3pPr marL="1075883" indent="0">
              <a:lnSpc>
                <a:spcPct val="120000"/>
              </a:lnSpc>
              <a:spcBef>
                <a:spcPts val="1200"/>
              </a:spcBef>
              <a:buNone/>
              <a:defRPr sz="1400">
                <a:latin typeface="Segoe UI" panose="020B0502040204020203" pitchFamily="34" charset="0"/>
              </a:defRPr>
            </a:lvl3pPr>
            <a:lvl4pPr marL="1613824" indent="0">
              <a:lnSpc>
                <a:spcPct val="120000"/>
              </a:lnSpc>
              <a:spcBef>
                <a:spcPts val="1200"/>
              </a:spcBef>
              <a:buNone/>
              <a:defRPr sz="1400">
                <a:latin typeface="Segoe UI" panose="020B0502040204020203" pitchFamily="34" charset="0"/>
              </a:defRPr>
            </a:lvl4pPr>
            <a:lvl5pPr marL="2151766" indent="0">
              <a:lnSpc>
                <a:spcPct val="120000"/>
              </a:lnSpc>
              <a:spcBef>
                <a:spcPts val="1200"/>
              </a:spcBef>
              <a:buNone/>
              <a:defRPr sz="1400">
                <a:latin typeface="Segoe UI" panose="020B05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772400" y="1463039"/>
            <a:ext cx="6400800" cy="5943600"/>
          </a:xfrm>
        </p:spPr>
        <p:txBody>
          <a:bodyPr tIns="91440" bIns="91440">
            <a:noAutofit/>
          </a:bodyPr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400">
                <a:latin typeface="Segoe UI" panose="020B0502040204020203" pitchFamily="34" charset="0"/>
              </a:defRPr>
            </a:lvl1pPr>
            <a:lvl2pPr marL="537941" indent="0">
              <a:lnSpc>
                <a:spcPct val="120000"/>
              </a:lnSpc>
              <a:spcBef>
                <a:spcPts val="1200"/>
              </a:spcBef>
              <a:buNone/>
              <a:defRPr sz="1400">
                <a:latin typeface="Segoe UI" panose="020B0502040204020203" pitchFamily="34" charset="0"/>
              </a:defRPr>
            </a:lvl2pPr>
            <a:lvl3pPr marL="1075883" indent="0">
              <a:lnSpc>
                <a:spcPct val="120000"/>
              </a:lnSpc>
              <a:spcBef>
                <a:spcPts val="1200"/>
              </a:spcBef>
              <a:buNone/>
              <a:defRPr sz="1400">
                <a:latin typeface="Segoe UI" panose="020B0502040204020203" pitchFamily="34" charset="0"/>
              </a:defRPr>
            </a:lvl3pPr>
            <a:lvl4pPr marL="1613824" indent="0">
              <a:lnSpc>
                <a:spcPct val="120000"/>
              </a:lnSpc>
              <a:spcBef>
                <a:spcPts val="1200"/>
              </a:spcBef>
              <a:buNone/>
              <a:defRPr sz="1400">
                <a:latin typeface="Segoe UI" panose="020B0502040204020203" pitchFamily="34" charset="0"/>
              </a:defRPr>
            </a:lvl4pPr>
            <a:lvl5pPr marL="2151766" indent="0">
              <a:lnSpc>
                <a:spcPct val="120000"/>
              </a:lnSpc>
              <a:spcBef>
                <a:spcPts val="1200"/>
              </a:spcBef>
              <a:buNone/>
              <a:defRPr sz="1400">
                <a:latin typeface="Segoe UI" panose="020B05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EC3D1261-40BA-432C-B6E0-3027834E679F}" type="datetime1">
              <a:rPr lang="en-US" smtClean="0"/>
              <a:t>1/15/2026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8F32470-D5C9-4EB9-BF19-627B706D995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77"/>
          <a:stretch/>
        </p:blipFill>
        <p:spPr>
          <a:xfrm>
            <a:off x="12984480" y="7680960"/>
            <a:ext cx="851895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761039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01256AD-643F-4750-86FB-FD02C1741CFB}"/>
              </a:ext>
            </a:extLst>
          </p:cNvPr>
          <p:cNvSpPr/>
          <p:nvPr userDrawn="1"/>
        </p:nvSpPr>
        <p:spPr>
          <a:xfrm>
            <a:off x="0" y="0"/>
            <a:ext cx="14630400" cy="1188720"/>
          </a:xfrm>
          <a:prstGeom prst="rect">
            <a:avLst/>
          </a:prstGeom>
          <a:solidFill>
            <a:srgbClr val="004E59"/>
          </a:solidFill>
          <a:ln>
            <a:solidFill>
              <a:srgbClr val="004E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118">
              <a:solidFill>
                <a:schemeClr val="bg1"/>
              </a:solidFill>
              <a:latin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13716000" cy="640080"/>
          </a:xfrm>
        </p:spPr>
        <p:txBody>
          <a:bodyPr tIns="91440" bIns="91440"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199" y="2017242"/>
            <a:ext cx="6400800" cy="988076"/>
          </a:xfrm>
        </p:spPr>
        <p:txBody>
          <a:bodyPr anchor="b"/>
          <a:lstStyle>
            <a:lvl1pPr marL="0" indent="0">
              <a:buNone/>
              <a:defRPr sz="2824" b="1">
                <a:latin typeface="+mj-lt"/>
              </a:defRPr>
            </a:lvl1pPr>
            <a:lvl2pPr marL="537942" indent="0">
              <a:buNone/>
              <a:defRPr sz="2353" b="1"/>
            </a:lvl2pPr>
            <a:lvl3pPr marL="1075883" indent="0">
              <a:buNone/>
              <a:defRPr sz="2118" b="1"/>
            </a:lvl3pPr>
            <a:lvl4pPr marL="1613825" indent="0">
              <a:buNone/>
              <a:defRPr sz="1883" b="1"/>
            </a:lvl4pPr>
            <a:lvl5pPr marL="2151766" indent="0">
              <a:buNone/>
              <a:defRPr sz="1883" b="1"/>
            </a:lvl5pPr>
            <a:lvl6pPr marL="2689708" indent="0">
              <a:buNone/>
              <a:defRPr sz="1883" b="1"/>
            </a:lvl6pPr>
            <a:lvl7pPr marL="3227649" indent="0">
              <a:buNone/>
              <a:defRPr sz="1883" b="1"/>
            </a:lvl7pPr>
            <a:lvl8pPr marL="3765591" indent="0">
              <a:buNone/>
              <a:defRPr sz="1883" b="1"/>
            </a:lvl8pPr>
            <a:lvl9pPr marL="4303532" indent="0">
              <a:buNone/>
              <a:defRPr sz="1883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199" y="3005317"/>
            <a:ext cx="6400800" cy="4422990"/>
          </a:xfrm>
        </p:spPr>
        <p:txBody>
          <a:bodyPr>
            <a:noAutofit/>
          </a:bodyPr>
          <a:lstStyle>
            <a:lvl1pPr marL="0" indent="0">
              <a:buNone/>
              <a:defRPr>
                <a:latin typeface="Segoe UI" panose="020B0502040204020203" pitchFamily="34" charset="0"/>
              </a:defRPr>
            </a:lvl1pPr>
            <a:lvl2pPr marL="537941" indent="0">
              <a:buNone/>
              <a:defRPr>
                <a:latin typeface="Segoe UI" panose="020B0502040204020203" pitchFamily="34" charset="0"/>
              </a:defRPr>
            </a:lvl2pPr>
            <a:lvl3pPr marL="1075883" indent="0">
              <a:buNone/>
              <a:defRPr>
                <a:latin typeface="Segoe UI" panose="020B0502040204020203" pitchFamily="34" charset="0"/>
              </a:defRPr>
            </a:lvl3pPr>
            <a:lvl4pPr marL="1613824" indent="0">
              <a:buNone/>
              <a:defRPr>
                <a:latin typeface="Segoe UI" panose="020B0502040204020203" pitchFamily="34" charset="0"/>
              </a:defRPr>
            </a:lvl4pPr>
            <a:lvl5pPr marL="2151766" indent="0">
              <a:buNone/>
              <a:defRPr>
                <a:latin typeface="Segoe UI" panose="020B05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772400" y="2017242"/>
            <a:ext cx="6400800" cy="988076"/>
          </a:xfrm>
        </p:spPr>
        <p:txBody>
          <a:bodyPr anchor="b"/>
          <a:lstStyle>
            <a:lvl1pPr marL="0" indent="0">
              <a:buNone/>
              <a:defRPr sz="2824" b="1">
                <a:latin typeface="+mj-lt"/>
              </a:defRPr>
            </a:lvl1pPr>
            <a:lvl2pPr marL="537942" indent="0">
              <a:buNone/>
              <a:defRPr sz="2353" b="1"/>
            </a:lvl2pPr>
            <a:lvl3pPr marL="1075883" indent="0">
              <a:buNone/>
              <a:defRPr sz="2118" b="1"/>
            </a:lvl3pPr>
            <a:lvl4pPr marL="1613825" indent="0">
              <a:buNone/>
              <a:defRPr sz="1883" b="1"/>
            </a:lvl4pPr>
            <a:lvl5pPr marL="2151766" indent="0">
              <a:buNone/>
              <a:defRPr sz="1883" b="1"/>
            </a:lvl5pPr>
            <a:lvl6pPr marL="2689708" indent="0">
              <a:buNone/>
              <a:defRPr sz="1883" b="1"/>
            </a:lvl6pPr>
            <a:lvl7pPr marL="3227649" indent="0">
              <a:buNone/>
              <a:defRPr sz="1883" b="1"/>
            </a:lvl7pPr>
            <a:lvl8pPr marL="3765591" indent="0">
              <a:buNone/>
              <a:defRPr sz="1883" b="1"/>
            </a:lvl8pPr>
            <a:lvl9pPr marL="4303532" indent="0">
              <a:buNone/>
              <a:defRPr sz="1883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772400" y="3005317"/>
            <a:ext cx="6400800" cy="4422990"/>
          </a:xfrm>
        </p:spPr>
        <p:txBody>
          <a:bodyPr>
            <a:noAutofit/>
          </a:bodyPr>
          <a:lstStyle>
            <a:lvl1pPr marL="0" indent="0">
              <a:buNone/>
              <a:defRPr>
                <a:latin typeface="Segoe UI" panose="020B0502040204020203" pitchFamily="34" charset="0"/>
              </a:defRPr>
            </a:lvl1pPr>
            <a:lvl2pPr marL="537941" indent="0">
              <a:buNone/>
              <a:defRPr>
                <a:latin typeface="Segoe UI" panose="020B0502040204020203" pitchFamily="34" charset="0"/>
              </a:defRPr>
            </a:lvl2pPr>
            <a:lvl3pPr marL="1075883" indent="0">
              <a:buNone/>
              <a:defRPr>
                <a:latin typeface="Segoe UI" panose="020B0502040204020203" pitchFamily="34" charset="0"/>
              </a:defRPr>
            </a:lvl3pPr>
            <a:lvl4pPr marL="1613824" indent="0">
              <a:buNone/>
              <a:defRPr>
                <a:latin typeface="Segoe UI" panose="020B0502040204020203" pitchFamily="34" charset="0"/>
              </a:defRPr>
            </a:lvl4pPr>
            <a:lvl5pPr marL="2151766" indent="0">
              <a:buNone/>
              <a:defRPr>
                <a:latin typeface="Segoe UI" panose="020B05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70E59A7C-7423-4608-A55D-68531FB50226}" type="datetime1">
              <a:rPr lang="en-US" smtClean="0"/>
              <a:t>1/15/2026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4C4B624-09C9-4734-9996-D8363B05C62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77"/>
          <a:stretch/>
        </p:blipFill>
        <p:spPr>
          <a:xfrm>
            <a:off x="12984480" y="7680960"/>
            <a:ext cx="851895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7834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573"/>
          <a:stretch/>
        </p:blipFill>
        <p:spPr>
          <a:xfrm>
            <a:off x="-2868803" y="-1"/>
            <a:ext cx="17499203" cy="8229600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8605" y="5508192"/>
            <a:ext cx="12618252" cy="1798707"/>
          </a:xfrm>
        </p:spPr>
        <p:txBody>
          <a:bodyPr/>
          <a:lstStyle>
            <a:lvl1pPr marL="0" indent="0">
              <a:buNone/>
              <a:defRPr sz="2824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</a:defRPr>
            </a:lvl1pPr>
            <a:lvl2pPr marL="537942" indent="0">
              <a:buNone/>
              <a:defRPr sz="2353">
                <a:solidFill>
                  <a:schemeClr val="tx1">
                    <a:tint val="75000"/>
                  </a:schemeClr>
                </a:solidFill>
              </a:defRPr>
            </a:lvl2pPr>
            <a:lvl3pPr marL="1075883" indent="0">
              <a:buNone/>
              <a:defRPr sz="2118">
                <a:solidFill>
                  <a:schemeClr val="tx1">
                    <a:tint val="75000"/>
                  </a:schemeClr>
                </a:solidFill>
              </a:defRPr>
            </a:lvl3pPr>
            <a:lvl4pPr marL="1613825" indent="0">
              <a:buNone/>
              <a:defRPr sz="1883">
                <a:solidFill>
                  <a:schemeClr val="tx1">
                    <a:tint val="75000"/>
                  </a:schemeClr>
                </a:solidFill>
              </a:defRPr>
            </a:lvl4pPr>
            <a:lvl5pPr marL="2151766" indent="0">
              <a:buNone/>
              <a:defRPr sz="1883">
                <a:solidFill>
                  <a:schemeClr val="tx1">
                    <a:tint val="75000"/>
                  </a:schemeClr>
                </a:solidFill>
              </a:defRPr>
            </a:lvl5pPr>
            <a:lvl6pPr marL="2689708" indent="0">
              <a:buNone/>
              <a:defRPr sz="1883">
                <a:solidFill>
                  <a:schemeClr val="tx1">
                    <a:tint val="75000"/>
                  </a:schemeClr>
                </a:solidFill>
              </a:defRPr>
            </a:lvl6pPr>
            <a:lvl7pPr marL="3227649" indent="0">
              <a:buNone/>
              <a:defRPr sz="1883">
                <a:solidFill>
                  <a:schemeClr val="tx1">
                    <a:tint val="75000"/>
                  </a:schemeClr>
                </a:solidFill>
              </a:defRPr>
            </a:lvl7pPr>
            <a:lvl8pPr marL="3765591" indent="0">
              <a:buNone/>
              <a:defRPr sz="1883">
                <a:solidFill>
                  <a:schemeClr val="tx1">
                    <a:tint val="75000"/>
                  </a:schemeClr>
                </a:solidFill>
              </a:defRPr>
            </a:lvl8pPr>
            <a:lvl9pPr marL="4303532" indent="0">
              <a:buNone/>
              <a:defRPr sz="188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D2E6861D-08F0-455C-ABA0-53DFF2F796CF}" type="datetime1">
              <a:rPr lang="en-US" smtClean="0"/>
              <a:t>1/15/2026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8604" y="2797242"/>
            <a:ext cx="13446435" cy="1075862"/>
          </a:xfrm>
        </p:spPr>
        <p:txBody>
          <a:bodyPr anchor="t" anchorCtr="0">
            <a:noAutofit/>
          </a:bodyPr>
          <a:lstStyle>
            <a:lvl1pPr algn="l">
              <a:defRPr sz="6354">
                <a:solidFill>
                  <a:srgbClr val="004E59"/>
                </a:soli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714EBA0-C440-4D49-AAB8-E1ECDF6B67E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4480" y="7680960"/>
            <a:ext cx="845311" cy="21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826824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B34F66E1-062C-4756-801D-19EA8E6E897F}" type="datetime1">
              <a:rPr lang="en-US" smtClean="0"/>
              <a:t>1/15/2026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7699787-C03F-45A9-825C-0DE0DCF4B9E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77"/>
          <a:stretch/>
        </p:blipFill>
        <p:spPr>
          <a:xfrm>
            <a:off x="12984480" y="7680960"/>
            <a:ext cx="851895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659389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97128" y="3227587"/>
            <a:ext cx="3911778" cy="645517"/>
          </a:xfrm>
        </p:spPr>
        <p:txBody>
          <a:bodyPr wrap="none" anchor="t" anchorCtr="0">
            <a:noAutofit/>
          </a:bodyPr>
          <a:lstStyle>
            <a:lvl1pPr algn="r">
              <a:defRPr sz="4236">
                <a:solidFill>
                  <a:srgbClr val="E45A1E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97128" y="3980691"/>
            <a:ext cx="3911778" cy="1987357"/>
          </a:xfrm>
        </p:spPr>
        <p:txBody>
          <a:bodyPr>
            <a:normAutofit/>
          </a:bodyPr>
          <a:lstStyle>
            <a:lvl1pPr marL="0" indent="0" algn="r">
              <a:buNone/>
              <a:defRPr sz="2118">
                <a:solidFill>
                  <a:srgbClr val="E45A1E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537942" indent="0" algn="ctr">
              <a:buNone/>
              <a:defRPr sz="2353"/>
            </a:lvl2pPr>
            <a:lvl3pPr marL="1075883" indent="0" algn="ctr">
              <a:buNone/>
              <a:defRPr sz="2118"/>
            </a:lvl3pPr>
            <a:lvl4pPr marL="1613825" indent="0" algn="ctr">
              <a:buNone/>
              <a:defRPr sz="1883"/>
            </a:lvl4pPr>
            <a:lvl5pPr marL="2151766" indent="0" algn="ctr">
              <a:buNone/>
              <a:defRPr sz="1883"/>
            </a:lvl5pPr>
            <a:lvl6pPr marL="2689708" indent="0" algn="ctr">
              <a:buNone/>
              <a:defRPr sz="1883"/>
            </a:lvl6pPr>
            <a:lvl7pPr marL="3227649" indent="0" algn="ctr">
              <a:buNone/>
              <a:defRPr sz="1883"/>
            </a:lvl7pPr>
            <a:lvl8pPr marL="3765591" indent="0" algn="ctr">
              <a:buNone/>
              <a:defRPr sz="1883"/>
            </a:lvl8pPr>
            <a:lvl9pPr marL="4303532" indent="0" algn="ctr">
              <a:buNone/>
              <a:defRPr sz="1883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6309B9DF-5F04-4E52-80BC-E0B62A5BC0A0}" type="datetime1">
              <a:rPr lang="en-US" smtClean="0"/>
              <a:t>1/15/2026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315202" y="0"/>
            <a:ext cx="7315199" cy="8229599"/>
          </a:xfrm>
          <a:prstGeom prst="rect">
            <a:avLst/>
          </a:prstGeom>
          <a:solidFill>
            <a:srgbClr val="004E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30">
              <a:latin typeface="Segoe UI" panose="020B0502040204020203" pitchFamily="34" charset="0"/>
            </a:endParaRPr>
          </a:p>
        </p:txBody>
      </p:sp>
      <p:pic>
        <p:nvPicPr>
          <p:cNvPr id="8" name="Picture 7" descr="affirmastudioslogo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39949" y="3227587"/>
            <a:ext cx="2645733" cy="674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504341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bg>
      <p:bgPr>
        <a:solidFill>
          <a:srgbClr val="004E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C1528B70-3826-4178-A5A8-392F9273DC59}" type="datetime1">
              <a:rPr lang="en-US" smtClean="0"/>
              <a:t>1/15/2026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1D8278-5719-41B5-BA0B-62F901BD5A8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4480" y="7680960"/>
            <a:ext cx="845311" cy="21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1551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Blank">
    <p:bg>
      <p:bgPr>
        <a:solidFill>
          <a:srgbClr val="E45A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AEDCD0F7-F699-417F-B0B5-B629C36B4D61}" type="datetime1">
              <a:rPr lang="en-US" smtClean="0"/>
              <a:t>1/15/2026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DDC3FBF-8EF6-411E-AA4F-268641FD25D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4480" y="7680960"/>
            <a:ext cx="845311" cy="21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573871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"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17D6ADAD-08D5-4E1D-ADCC-81F231B93C58}" type="datetime1">
              <a:rPr lang="en-US" smtClean="0"/>
              <a:t>1/15/2026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82C415-13F0-4D24-97F3-4AB707C0984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4480" y="7680960"/>
            <a:ext cx="845311" cy="21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746568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8564" y="549138"/>
            <a:ext cx="4719081" cy="1920115"/>
          </a:xfrm>
        </p:spPr>
        <p:txBody>
          <a:bodyPr anchor="b"/>
          <a:lstStyle>
            <a:lvl1pPr>
              <a:defRPr sz="3765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220724" y="1184200"/>
            <a:ext cx="7406095" cy="5848134"/>
          </a:xfrm>
        </p:spPr>
        <p:txBody>
          <a:bodyPr/>
          <a:lstStyle>
            <a:lvl1pPr marL="0" indent="0">
              <a:buNone/>
              <a:defRPr sz="3765">
                <a:latin typeface="Segoe UI" panose="020B0502040204020203" pitchFamily="34" charset="0"/>
              </a:defRPr>
            </a:lvl1pPr>
            <a:lvl2pPr marL="537942" indent="0">
              <a:buNone/>
              <a:defRPr sz="3294"/>
            </a:lvl2pPr>
            <a:lvl3pPr marL="1075883" indent="0">
              <a:buNone/>
              <a:defRPr sz="2824"/>
            </a:lvl3pPr>
            <a:lvl4pPr marL="1613825" indent="0">
              <a:buNone/>
              <a:defRPr sz="2353"/>
            </a:lvl4pPr>
            <a:lvl5pPr marL="2151766" indent="0">
              <a:buNone/>
              <a:defRPr sz="2353"/>
            </a:lvl5pPr>
            <a:lvl6pPr marL="2689708" indent="0">
              <a:buNone/>
              <a:defRPr sz="2353"/>
            </a:lvl6pPr>
            <a:lvl7pPr marL="3227649" indent="0">
              <a:buNone/>
              <a:defRPr sz="2353"/>
            </a:lvl7pPr>
            <a:lvl8pPr marL="3765591" indent="0">
              <a:buNone/>
              <a:defRPr sz="2353"/>
            </a:lvl8pPr>
            <a:lvl9pPr marL="4303532" indent="0">
              <a:buNone/>
              <a:defRPr sz="2353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8564" y="2469254"/>
            <a:ext cx="4719081" cy="4574283"/>
          </a:xfrm>
        </p:spPr>
        <p:txBody>
          <a:bodyPr/>
          <a:lstStyle>
            <a:lvl1pPr marL="0" indent="0">
              <a:buNone/>
              <a:defRPr sz="1883">
                <a:latin typeface="Segoe UI" panose="020B0502040204020203" pitchFamily="34" charset="0"/>
              </a:defRPr>
            </a:lvl1pPr>
            <a:lvl2pPr marL="537942" indent="0">
              <a:buNone/>
              <a:defRPr sz="1647"/>
            </a:lvl2pPr>
            <a:lvl3pPr marL="1075883" indent="0">
              <a:buNone/>
              <a:defRPr sz="1412"/>
            </a:lvl3pPr>
            <a:lvl4pPr marL="1613825" indent="0">
              <a:buNone/>
              <a:defRPr sz="1177"/>
            </a:lvl4pPr>
            <a:lvl5pPr marL="2151766" indent="0">
              <a:buNone/>
              <a:defRPr sz="1177"/>
            </a:lvl5pPr>
            <a:lvl6pPr marL="2689708" indent="0">
              <a:buNone/>
              <a:defRPr sz="1177"/>
            </a:lvl6pPr>
            <a:lvl7pPr marL="3227649" indent="0">
              <a:buNone/>
              <a:defRPr sz="1177"/>
            </a:lvl7pPr>
            <a:lvl8pPr marL="3765591" indent="0">
              <a:buNone/>
              <a:defRPr sz="1177"/>
            </a:lvl8pPr>
            <a:lvl9pPr marL="4303532" indent="0">
              <a:buNone/>
              <a:defRPr sz="1177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FA5FF9C2-BD0D-4656-B0F9-653D9B31E001}" type="datetime1">
              <a:rPr lang="en-US" smtClean="0"/>
              <a:t>1/15/2026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029072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as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1719395"/>
            <a:ext cx="13716000" cy="5220547"/>
          </a:xfrm>
        </p:spPr>
        <p:txBody>
          <a:bodyPr vert="horz" lIns="91440" tIns="91440" rIns="91440" bIns="91440" rtlCol="0">
            <a:noAutofit/>
          </a:bodyPr>
          <a:lstStyle>
            <a:lvl1pPr>
              <a:defRPr lang="en-US" dirty="0" smtClean="0">
                <a:latin typeface="Segoe UI" panose="020B0502040204020203" pitchFamily="34" charset="0"/>
              </a:defRPr>
            </a:lvl1pPr>
            <a:lvl2pPr>
              <a:defRPr lang="en-US" dirty="0" smtClean="0">
                <a:latin typeface="Segoe UI" panose="020B0502040204020203" pitchFamily="34" charset="0"/>
              </a:defRPr>
            </a:lvl2pPr>
            <a:lvl3pPr>
              <a:defRPr lang="en-US" dirty="0" smtClean="0">
                <a:latin typeface="Segoe UI" panose="020B0502040204020203" pitchFamily="34" charset="0"/>
              </a:defRPr>
            </a:lvl3pPr>
            <a:lvl4pPr>
              <a:defRPr lang="en-US" dirty="0" smtClean="0">
                <a:latin typeface="Segoe UI" panose="020B0502040204020203" pitchFamily="34" charset="0"/>
              </a:defRPr>
            </a:lvl4pPr>
            <a:lvl5pPr>
              <a:defRPr lang="en-US" dirty="0">
                <a:latin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457200" y="1225296"/>
            <a:ext cx="13785427" cy="274242"/>
          </a:xfrm>
        </p:spPr>
        <p:txBody>
          <a:bodyPr lIns="9144" tIns="0" rIns="0" bIns="0">
            <a:spAutoFit/>
          </a:bodyPr>
          <a:lstStyle>
            <a:lvl1pPr marL="0" indent="0">
              <a:buNone/>
              <a:defRPr sz="1980" spc="-17" baseline="0">
                <a:solidFill>
                  <a:schemeClr val="accent2"/>
                </a:solidFill>
                <a:latin typeface="Segoe UI" panose="020B05020402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00579" y="7525080"/>
            <a:ext cx="12887657" cy="5140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25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180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490"/>
          <a:stretch/>
        </p:blipFill>
        <p:spPr>
          <a:xfrm>
            <a:off x="1" y="0"/>
            <a:ext cx="14630400" cy="8229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19930" y="3526065"/>
            <a:ext cx="9586336" cy="645517"/>
          </a:xfrm>
        </p:spPr>
        <p:txBody>
          <a:bodyPr wrap="none" anchor="t" anchorCtr="0">
            <a:noAutofit/>
          </a:bodyPr>
          <a:lstStyle>
            <a:lvl1pPr algn="l">
              <a:defRPr sz="3294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19930" y="4473421"/>
            <a:ext cx="9586336" cy="1987357"/>
          </a:xfrm>
        </p:spPr>
        <p:txBody>
          <a:bodyPr>
            <a:normAutofit/>
          </a:bodyPr>
          <a:lstStyle>
            <a:lvl1pPr marL="0" indent="0" algn="l">
              <a:buNone/>
              <a:defRPr sz="2824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537920" indent="0" algn="ctr">
              <a:buNone/>
              <a:defRPr sz="2353"/>
            </a:lvl2pPr>
            <a:lvl3pPr marL="1075840" indent="0" algn="ctr">
              <a:buNone/>
              <a:defRPr sz="2118"/>
            </a:lvl3pPr>
            <a:lvl4pPr marL="1613760" indent="0" algn="ctr">
              <a:buNone/>
              <a:defRPr sz="1883"/>
            </a:lvl4pPr>
            <a:lvl5pPr marL="2151680" indent="0" algn="ctr">
              <a:buNone/>
              <a:defRPr sz="1883"/>
            </a:lvl5pPr>
            <a:lvl6pPr marL="2689601" indent="0" algn="ctr">
              <a:buNone/>
              <a:defRPr sz="1883"/>
            </a:lvl6pPr>
            <a:lvl7pPr marL="3227520" indent="0" algn="ctr">
              <a:buNone/>
              <a:defRPr sz="1883"/>
            </a:lvl7pPr>
            <a:lvl8pPr marL="3765440" indent="0" algn="ctr">
              <a:buNone/>
              <a:defRPr sz="1883"/>
            </a:lvl8pPr>
            <a:lvl9pPr marL="4303360" indent="0" algn="ctr">
              <a:buNone/>
              <a:defRPr sz="1883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EB5FE165-096F-487F-8435-22B7C977BBAC}" type="datetime1">
              <a:rPr lang="en-US" smtClean="0"/>
              <a:t>1/15/2026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927" y="2651367"/>
            <a:ext cx="2331328" cy="60525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0965F55-11BA-49A6-947C-F5315306624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4480" y="7680960"/>
            <a:ext cx="845311" cy="21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189109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6B62FE56-11BB-4F56-957C-E2741DC5B8BB}"/>
              </a:ext>
            </a:extLst>
          </p:cNvPr>
          <p:cNvPicPr>
            <a:picLocks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490"/>
          <a:stretch/>
        </p:blipFill>
        <p:spPr>
          <a:xfrm>
            <a:off x="1" y="0"/>
            <a:ext cx="14630400" cy="82296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C680771-E145-494A-AF5F-BDE0DE155687}"/>
              </a:ext>
            </a:extLst>
          </p:cNvPr>
          <p:cNvSpPr/>
          <p:nvPr userDrawn="1"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4E5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latin typeface="Segoe UI" panose="020B0502040204020203" pitchFamily="34" charset="0"/>
              </a:rPr>
              <a:t>		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3526065"/>
            <a:ext cx="13716000" cy="645517"/>
          </a:xfrm>
        </p:spPr>
        <p:txBody>
          <a:bodyPr wrap="none" anchor="t" anchorCtr="0">
            <a:noAutofit/>
          </a:bodyPr>
          <a:lstStyle>
            <a:lvl1pPr algn="l">
              <a:defRPr sz="3294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19930" y="4473421"/>
            <a:ext cx="9586336" cy="1987357"/>
          </a:xfrm>
        </p:spPr>
        <p:txBody>
          <a:bodyPr>
            <a:normAutofit/>
          </a:bodyPr>
          <a:lstStyle>
            <a:lvl1pPr marL="0" indent="0" algn="l">
              <a:buNone/>
              <a:defRPr sz="2824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537920" indent="0" algn="ctr">
              <a:buNone/>
              <a:defRPr sz="2353"/>
            </a:lvl2pPr>
            <a:lvl3pPr marL="1075840" indent="0" algn="ctr">
              <a:buNone/>
              <a:defRPr sz="2118"/>
            </a:lvl3pPr>
            <a:lvl4pPr marL="1613760" indent="0" algn="ctr">
              <a:buNone/>
              <a:defRPr sz="1883"/>
            </a:lvl4pPr>
            <a:lvl5pPr marL="2151680" indent="0" algn="ctr">
              <a:buNone/>
              <a:defRPr sz="1883"/>
            </a:lvl5pPr>
            <a:lvl6pPr marL="2689601" indent="0" algn="ctr">
              <a:buNone/>
              <a:defRPr sz="1883"/>
            </a:lvl6pPr>
            <a:lvl7pPr marL="3227520" indent="0" algn="ctr">
              <a:buNone/>
              <a:defRPr sz="1883"/>
            </a:lvl7pPr>
            <a:lvl8pPr marL="3765440" indent="0" algn="ctr">
              <a:buNone/>
              <a:defRPr sz="1883"/>
            </a:lvl8pPr>
            <a:lvl9pPr marL="4303360" indent="0" algn="ctr">
              <a:buNone/>
              <a:defRPr sz="1883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BA5D076-475A-402B-BFB3-BCB1DB0975A0}" type="datetime1">
              <a:rPr lang="en-US" smtClean="0"/>
              <a:t>1/15/2026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61B8082-4CA1-4814-AD91-104B2863304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4480" y="7680960"/>
            <a:ext cx="845311" cy="21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211086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4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AC98557-C9EF-46C0-ACD8-4FD23549268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00"/>
          <a:stretch/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FAE75BB-1AD1-46D5-8E07-38E7D1FB92CC}"/>
              </a:ext>
            </a:extLst>
          </p:cNvPr>
          <p:cNvSpPr/>
          <p:nvPr userDrawn="1"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4E5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latin typeface="Segoe UI" panose="020B0502040204020203" pitchFamily="34" charset="0"/>
              </a:rPr>
              <a:t>		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8605" y="5508192"/>
            <a:ext cx="12618252" cy="1798708"/>
          </a:xfrm>
        </p:spPr>
        <p:txBody>
          <a:bodyPr/>
          <a:lstStyle>
            <a:lvl1pPr marL="0" indent="0">
              <a:buNone/>
              <a:defRPr sz="2824">
                <a:solidFill>
                  <a:schemeClr val="bg1"/>
                </a:solidFill>
                <a:latin typeface="Segoe UI" panose="020B0502040204020203" pitchFamily="34" charset="0"/>
              </a:defRPr>
            </a:lvl1pPr>
            <a:lvl2pPr marL="537920" indent="0">
              <a:buNone/>
              <a:defRPr sz="2353">
                <a:solidFill>
                  <a:schemeClr val="tx1">
                    <a:tint val="75000"/>
                  </a:schemeClr>
                </a:solidFill>
              </a:defRPr>
            </a:lvl2pPr>
            <a:lvl3pPr marL="1075840" indent="0">
              <a:buNone/>
              <a:defRPr sz="2118">
                <a:solidFill>
                  <a:schemeClr val="tx1">
                    <a:tint val="75000"/>
                  </a:schemeClr>
                </a:solidFill>
              </a:defRPr>
            </a:lvl3pPr>
            <a:lvl4pPr marL="1613760" indent="0">
              <a:buNone/>
              <a:defRPr sz="1883">
                <a:solidFill>
                  <a:schemeClr val="tx1">
                    <a:tint val="75000"/>
                  </a:schemeClr>
                </a:solidFill>
              </a:defRPr>
            </a:lvl4pPr>
            <a:lvl5pPr marL="2151680" indent="0">
              <a:buNone/>
              <a:defRPr sz="1883">
                <a:solidFill>
                  <a:schemeClr val="tx1">
                    <a:tint val="75000"/>
                  </a:schemeClr>
                </a:solidFill>
              </a:defRPr>
            </a:lvl5pPr>
            <a:lvl6pPr marL="2689601" indent="0">
              <a:buNone/>
              <a:defRPr sz="1883">
                <a:solidFill>
                  <a:schemeClr val="tx1">
                    <a:tint val="75000"/>
                  </a:schemeClr>
                </a:solidFill>
              </a:defRPr>
            </a:lvl6pPr>
            <a:lvl7pPr marL="3227520" indent="0">
              <a:buNone/>
              <a:defRPr sz="1883">
                <a:solidFill>
                  <a:schemeClr val="tx1">
                    <a:tint val="75000"/>
                  </a:schemeClr>
                </a:solidFill>
              </a:defRPr>
            </a:lvl7pPr>
            <a:lvl8pPr marL="3765440" indent="0">
              <a:buNone/>
              <a:defRPr sz="1883">
                <a:solidFill>
                  <a:schemeClr val="tx1">
                    <a:tint val="75000"/>
                  </a:schemeClr>
                </a:solidFill>
              </a:defRPr>
            </a:lvl8pPr>
            <a:lvl9pPr marL="4303360" indent="0">
              <a:buNone/>
              <a:defRPr sz="188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67A68257-B1D1-45B7-A765-50CDBCA3FD86}" type="datetime1">
              <a:rPr lang="en-US" smtClean="0"/>
              <a:t>1/15/2026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8604" y="2797242"/>
            <a:ext cx="13446436" cy="1075862"/>
          </a:xfrm>
        </p:spPr>
        <p:txBody>
          <a:bodyPr anchor="t" anchorCtr="0">
            <a:noAutofit/>
          </a:bodyPr>
          <a:lstStyle>
            <a:lvl1pPr algn="l">
              <a:defRPr sz="6354">
                <a:solidFill>
                  <a:schemeClr val="bg1"/>
                </a:soli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AC7F00A-F86F-4137-BF70-C36BF607941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4480" y="7680960"/>
            <a:ext cx="845311" cy="21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1890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3_Section Header">
    <p:bg>
      <p:bgPr>
        <a:solidFill>
          <a:srgbClr val="004E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-1" y="4"/>
            <a:ext cx="14630400" cy="8229600"/>
          </a:xfrm>
          <a:prstGeom prst="rect">
            <a:avLst/>
          </a:prstGeom>
          <a:solidFill>
            <a:srgbClr val="004E5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18">
              <a:solidFill>
                <a:schemeClr val="bg1"/>
              </a:solidFill>
              <a:latin typeface="Segoe UI" panose="020B0502040204020203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8605" y="5508192"/>
            <a:ext cx="12618252" cy="1798707"/>
          </a:xfrm>
        </p:spPr>
        <p:txBody>
          <a:bodyPr/>
          <a:lstStyle>
            <a:lvl1pPr marL="0" indent="0">
              <a:buNone/>
              <a:defRPr sz="2824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</a:defRPr>
            </a:lvl1pPr>
            <a:lvl2pPr marL="537942" indent="0">
              <a:buNone/>
              <a:defRPr sz="2353">
                <a:solidFill>
                  <a:schemeClr val="tx1">
                    <a:tint val="75000"/>
                  </a:schemeClr>
                </a:solidFill>
              </a:defRPr>
            </a:lvl2pPr>
            <a:lvl3pPr marL="1075883" indent="0">
              <a:buNone/>
              <a:defRPr sz="2118">
                <a:solidFill>
                  <a:schemeClr val="tx1">
                    <a:tint val="75000"/>
                  </a:schemeClr>
                </a:solidFill>
              </a:defRPr>
            </a:lvl3pPr>
            <a:lvl4pPr marL="1613825" indent="0">
              <a:buNone/>
              <a:defRPr sz="1883">
                <a:solidFill>
                  <a:schemeClr val="tx1">
                    <a:tint val="75000"/>
                  </a:schemeClr>
                </a:solidFill>
              </a:defRPr>
            </a:lvl4pPr>
            <a:lvl5pPr marL="2151766" indent="0">
              <a:buNone/>
              <a:defRPr sz="1883">
                <a:solidFill>
                  <a:schemeClr val="tx1">
                    <a:tint val="75000"/>
                  </a:schemeClr>
                </a:solidFill>
              </a:defRPr>
            </a:lvl5pPr>
            <a:lvl6pPr marL="2689708" indent="0">
              <a:buNone/>
              <a:defRPr sz="1883">
                <a:solidFill>
                  <a:schemeClr val="tx1">
                    <a:tint val="75000"/>
                  </a:schemeClr>
                </a:solidFill>
              </a:defRPr>
            </a:lvl6pPr>
            <a:lvl7pPr marL="3227649" indent="0">
              <a:buNone/>
              <a:defRPr sz="1883">
                <a:solidFill>
                  <a:schemeClr val="tx1">
                    <a:tint val="75000"/>
                  </a:schemeClr>
                </a:solidFill>
              </a:defRPr>
            </a:lvl7pPr>
            <a:lvl8pPr marL="3765591" indent="0">
              <a:buNone/>
              <a:defRPr sz="1883">
                <a:solidFill>
                  <a:schemeClr val="tx1">
                    <a:tint val="75000"/>
                  </a:schemeClr>
                </a:solidFill>
              </a:defRPr>
            </a:lvl8pPr>
            <a:lvl9pPr marL="4303532" indent="0">
              <a:buNone/>
              <a:defRPr sz="188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9A828875-DE2A-4007-BCB0-00064EAA777B}" type="datetime1">
              <a:rPr lang="en-US" smtClean="0"/>
              <a:t>1/15/2026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8604" y="3576868"/>
            <a:ext cx="13446435" cy="1075862"/>
          </a:xfrm>
        </p:spPr>
        <p:txBody>
          <a:bodyPr anchor="t" anchorCtr="0">
            <a:noAutofit/>
          </a:bodyPr>
          <a:lstStyle>
            <a:lvl1pPr algn="l">
              <a:defRPr sz="6354">
                <a:solidFill>
                  <a:schemeClr val="bg1"/>
                </a:soli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4EC61EA-4242-4C46-82F7-F70F2018C81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4480" y="7680960"/>
            <a:ext cx="845311" cy="21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273123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B7FDDA0-9A72-4EF9-A2D2-0E17F0F1CF8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00"/>
          <a:stretch/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E89F687-D33C-4157-BC5C-7A3EB7EF9B39}"/>
              </a:ext>
            </a:extLst>
          </p:cNvPr>
          <p:cNvSpPr/>
          <p:nvPr userDrawn="1"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4E5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latin typeface="Segoe UI" panose="020B0502040204020203" pitchFamily="34" charset="0"/>
              </a:rPr>
              <a:t>		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0041" y="320040"/>
            <a:ext cx="12618253" cy="548640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0041" y="1371600"/>
            <a:ext cx="12618253" cy="5220547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Segoe UI" panose="020B0502040204020203" pitchFamily="34" charset="0"/>
              </a:defRPr>
            </a:lvl1pPr>
            <a:lvl2pPr>
              <a:defRPr>
                <a:solidFill>
                  <a:schemeClr val="bg1"/>
                </a:solidFill>
                <a:latin typeface="Segoe UI" panose="020B0502040204020203" pitchFamily="34" charset="0"/>
              </a:defRPr>
            </a:lvl2pPr>
            <a:lvl3pPr>
              <a:defRPr>
                <a:solidFill>
                  <a:schemeClr val="bg1"/>
                </a:solidFill>
                <a:latin typeface="Segoe UI" panose="020B0502040204020203" pitchFamily="34" charset="0"/>
              </a:defRPr>
            </a:lvl3pPr>
            <a:lvl4pPr>
              <a:defRPr>
                <a:solidFill>
                  <a:schemeClr val="bg1"/>
                </a:solidFill>
                <a:latin typeface="Segoe UI" panose="020B0502040204020203" pitchFamily="34" charset="0"/>
              </a:defRPr>
            </a:lvl4pPr>
            <a:lvl5pPr>
              <a:defRPr>
                <a:solidFill>
                  <a:schemeClr val="bg1"/>
                </a:solidFill>
                <a:latin typeface="Segoe UI" panose="020B05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EFB58377-F27B-4099-8D07-8CC83E9FF8E3}" type="datetime1">
              <a:rPr lang="en-US" smtClean="0"/>
              <a:t>1/15/2026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0937B85-B95A-4743-A758-7FD5A4CDD66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4480" y="7680960"/>
            <a:ext cx="845311" cy="21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942964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5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https://s-media-cache-ak0.pinimg.com/originals/56/3f/a2/563fa26398dc80e6c5b03695b4b05951.jpg">
            <a:extLst>
              <a:ext uri="{FF2B5EF4-FFF2-40B4-BE49-F238E27FC236}">
                <a16:creationId xmlns:a16="http://schemas.microsoft.com/office/drawing/2014/main" id="{2E825CFE-0636-45FA-8A13-E6196B14C82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371599"/>
            <a:ext cx="14630400" cy="11284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FAE75BB-1AD1-46D5-8E07-38E7D1FB92CC}"/>
              </a:ext>
            </a:extLst>
          </p:cNvPr>
          <p:cNvSpPr/>
          <p:nvPr userDrawn="1"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4E5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latin typeface="Segoe UI" panose="020B0502040204020203" pitchFamily="34" charset="0"/>
              </a:rPr>
              <a:t>		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8605" y="5508192"/>
            <a:ext cx="12618252" cy="1798708"/>
          </a:xfrm>
        </p:spPr>
        <p:txBody>
          <a:bodyPr/>
          <a:lstStyle>
            <a:lvl1pPr marL="0" indent="0">
              <a:buNone/>
              <a:defRPr sz="2824">
                <a:solidFill>
                  <a:schemeClr val="bg1"/>
                </a:solidFill>
                <a:latin typeface="Segoe UI" panose="020B0502040204020203" pitchFamily="34" charset="0"/>
              </a:defRPr>
            </a:lvl1pPr>
            <a:lvl2pPr marL="537920" indent="0">
              <a:buNone/>
              <a:defRPr sz="2353">
                <a:solidFill>
                  <a:schemeClr val="tx1">
                    <a:tint val="75000"/>
                  </a:schemeClr>
                </a:solidFill>
              </a:defRPr>
            </a:lvl2pPr>
            <a:lvl3pPr marL="1075840" indent="0">
              <a:buNone/>
              <a:defRPr sz="2118">
                <a:solidFill>
                  <a:schemeClr val="tx1">
                    <a:tint val="75000"/>
                  </a:schemeClr>
                </a:solidFill>
              </a:defRPr>
            </a:lvl3pPr>
            <a:lvl4pPr marL="1613760" indent="0">
              <a:buNone/>
              <a:defRPr sz="1883">
                <a:solidFill>
                  <a:schemeClr val="tx1">
                    <a:tint val="75000"/>
                  </a:schemeClr>
                </a:solidFill>
              </a:defRPr>
            </a:lvl4pPr>
            <a:lvl5pPr marL="2151680" indent="0">
              <a:buNone/>
              <a:defRPr sz="1883">
                <a:solidFill>
                  <a:schemeClr val="tx1">
                    <a:tint val="75000"/>
                  </a:schemeClr>
                </a:solidFill>
              </a:defRPr>
            </a:lvl5pPr>
            <a:lvl6pPr marL="2689601" indent="0">
              <a:buNone/>
              <a:defRPr sz="1883">
                <a:solidFill>
                  <a:schemeClr val="tx1">
                    <a:tint val="75000"/>
                  </a:schemeClr>
                </a:solidFill>
              </a:defRPr>
            </a:lvl6pPr>
            <a:lvl7pPr marL="3227520" indent="0">
              <a:buNone/>
              <a:defRPr sz="1883">
                <a:solidFill>
                  <a:schemeClr val="tx1">
                    <a:tint val="75000"/>
                  </a:schemeClr>
                </a:solidFill>
              </a:defRPr>
            </a:lvl7pPr>
            <a:lvl8pPr marL="3765440" indent="0">
              <a:buNone/>
              <a:defRPr sz="1883">
                <a:solidFill>
                  <a:schemeClr val="tx1">
                    <a:tint val="75000"/>
                  </a:schemeClr>
                </a:solidFill>
              </a:defRPr>
            </a:lvl8pPr>
            <a:lvl9pPr marL="4303360" indent="0">
              <a:buNone/>
              <a:defRPr sz="188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86C74676-92AB-4545-938B-1B69D80DB240}" type="datetime1">
              <a:rPr lang="en-US" smtClean="0"/>
              <a:t>1/15/2026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8604" y="2797242"/>
            <a:ext cx="13446436" cy="1075862"/>
          </a:xfrm>
        </p:spPr>
        <p:txBody>
          <a:bodyPr anchor="t" anchorCtr="0">
            <a:noAutofit/>
          </a:bodyPr>
          <a:lstStyle>
            <a:lvl1pPr algn="l">
              <a:defRPr sz="6354">
                <a:solidFill>
                  <a:schemeClr val="bg1"/>
                </a:soli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4AEF935-9427-4AC1-8E61-AE96D9F3487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4480" y="7680960"/>
            <a:ext cx="845311" cy="21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779680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2_Section Header">
    <p:bg>
      <p:bgPr>
        <a:solidFill>
          <a:srgbClr val="0096A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198E95B-5C91-4D5C-A2D1-6735F60790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0949" b="7428"/>
          <a:stretch/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369CD0C-8BF2-4E3E-8C85-09B075B0434B}"/>
              </a:ext>
            </a:extLst>
          </p:cNvPr>
          <p:cNvSpPr/>
          <p:nvPr userDrawn="1"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4E5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latin typeface="Segoe UI" panose="020B0502040204020203" pitchFamily="34" charset="0"/>
              </a:rPr>
              <a:t>		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5669280"/>
            <a:ext cx="12618252" cy="1828800"/>
          </a:xfrm>
        </p:spPr>
        <p:txBody>
          <a:bodyPr/>
          <a:lstStyle>
            <a:lvl1pPr marL="0" indent="0">
              <a:buNone/>
              <a:defRPr sz="2824">
                <a:solidFill>
                  <a:schemeClr val="bg1"/>
                </a:solidFill>
                <a:latin typeface="Segoe UI" panose="020B0502040204020203" pitchFamily="34" charset="0"/>
              </a:defRPr>
            </a:lvl1pPr>
            <a:lvl2pPr marL="537920" indent="0">
              <a:buNone/>
              <a:defRPr sz="2353">
                <a:solidFill>
                  <a:schemeClr val="tx1">
                    <a:tint val="75000"/>
                  </a:schemeClr>
                </a:solidFill>
              </a:defRPr>
            </a:lvl2pPr>
            <a:lvl3pPr marL="1075840" indent="0">
              <a:buNone/>
              <a:defRPr sz="2118">
                <a:solidFill>
                  <a:schemeClr val="tx1">
                    <a:tint val="75000"/>
                  </a:schemeClr>
                </a:solidFill>
              </a:defRPr>
            </a:lvl3pPr>
            <a:lvl4pPr marL="1613760" indent="0">
              <a:buNone/>
              <a:defRPr sz="1883">
                <a:solidFill>
                  <a:schemeClr val="tx1">
                    <a:tint val="75000"/>
                  </a:schemeClr>
                </a:solidFill>
              </a:defRPr>
            </a:lvl4pPr>
            <a:lvl5pPr marL="2151680" indent="0">
              <a:buNone/>
              <a:defRPr sz="1883">
                <a:solidFill>
                  <a:schemeClr val="tx1">
                    <a:tint val="75000"/>
                  </a:schemeClr>
                </a:solidFill>
              </a:defRPr>
            </a:lvl5pPr>
            <a:lvl6pPr marL="2689601" indent="0">
              <a:buNone/>
              <a:defRPr sz="1883">
                <a:solidFill>
                  <a:schemeClr val="tx1">
                    <a:tint val="75000"/>
                  </a:schemeClr>
                </a:solidFill>
              </a:defRPr>
            </a:lvl6pPr>
            <a:lvl7pPr marL="3227520" indent="0">
              <a:buNone/>
              <a:defRPr sz="1883">
                <a:solidFill>
                  <a:schemeClr val="tx1">
                    <a:tint val="75000"/>
                  </a:schemeClr>
                </a:solidFill>
              </a:defRPr>
            </a:lvl7pPr>
            <a:lvl8pPr marL="3765440" indent="0">
              <a:buNone/>
              <a:defRPr sz="1883">
                <a:solidFill>
                  <a:schemeClr val="tx1">
                    <a:tint val="75000"/>
                  </a:schemeClr>
                </a:solidFill>
              </a:defRPr>
            </a:lvl8pPr>
            <a:lvl9pPr marL="4303360" indent="0">
              <a:buNone/>
              <a:defRPr sz="188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7A0B79CA-C4D9-4908-8B03-07B20BD050DE}" type="datetime1">
              <a:rPr lang="en-US" smtClean="0"/>
              <a:t>1/15/2026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389120"/>
            <a:ext cx="12801600" cy="1097280"/>
          </a:xfrm>
        </p:spPr>
        <p:txBody>
          <a:bodyPr tIns="91440" bIns="91440" anchor="t" anchorCtr="0">
            <a:noAutofit/>
          </a:bodyPr>
          <a:lstStyle>
            <a:lvl1pPr algn="l">
              <a:defRPr sz="6354">
                <a:solidFill>
                  <a:schemeClr val="bg1"/>
                </a:soli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D36EFAE-173A-431F-8B79-18B410985F9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4480" y="7680960"/>
            <a:ext cx="845311" cy="21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566509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573"/>
          <a:stretch/>
        </p:blipFill>
        <p:spPr>
          <a:xfrm>
            <a:off x="-2868802" y="-1"/>
            <a:ext cx="17499203" cy="8229600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8605" y="5508192"/>
            <a:ext cx="12618252" cy="1798708"/>
          </a:xfrm>
        </p:spPr>
        <p:txBody>
          <a:bodyPr/>
          <a:lstStyle>
            <a:lvl1pPr marL="0" indent="0">
              <a:buNone/>
              <a:defRPr sz="2824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</a:defRPr>
            </a:lvl1pPr>
            <a:lvl2pPr marL="537920" indent="0">
              <a:buNone/>
              <a:defRPr sz="2353">
                <a:solidFill>
                  <a:schemeClr val="tx1">
                    <a:tint val="75000"/>
                  </a:schemeClr>
                </a:solidFill>
              </a:defRPr>
            </a:lvl2pPr>
            <a:lvl3pPr marL="1075840" indent="0">
              <a:buNone/>
              <a:defRPr sz="2118">
                <a:solidFill>
                  <a:schemeClr val="tx1">
                    <a:tint val="75000"/>
                  </a:schemeClr>
                </a:solidFill>
              </a:defRPr>
            </a:lvl3pPr>
            <a:lvl4pPr marL="1613760" indent="0">
              <a:buNone/>
              <a:defRPr sz="1883">
                <a:solidFill>
                  <a:schemeClr val="tx1">
                    <a:tint val="75000"/>
                  </a:schemeClr>
                </a:solidFill>
              </a:defRPr>
            </a:lvl4pPr>
            <a:lvl5pPr marL="2151680" indent="0">
              <a:buNone/>
              <a:defRPr sz="1883">
                <a:solidFill>
                  <a:schemeClr val="tx1">
                    <a:tint val="75000"/>
                  </a:schemeClr>
                </a:solidFill>
              </a:defRPr>
            </a:lvl5pPr>
            <a:lvl6pPr marL="2689601" indent="0">
              <a:buNone/>
              <a:defRPr sz="1883">
                <a:solidFill>
                  <a:schemeClr val="tx1">
                    <a:tint val="75000"/>
                  </a:schemeClr>
                </a:solidFill>
              </a:defRPr>
            </a:lvl6pPr>
            <a:lvl7pPr marL="3227520" indent="0">
              <a:buNone/>
              <a:defRPr sz="1883">
                <a:solidFill>
                  <a:schemeClr val="tx1">
                    <a:tint val="75000"/>
                  </a:schemeClr>
                </a:solidFill>
              </a:defRPr>
            </a:lvl7pPr>
            <a:lvl8pPr marL="3765440" indent="0">
              <a:buNone/>
              <a:defRPr sz="1883">
                <a:solidFill>
                  <a:schemeClr val="tx1">
                    <a:tint val="75000"/>
                  </a:schemeClr>
                </a:solidFill>
              </a:defRPr>
            </a:lvl8pPr>
            <a:lvl9pPr marL="4303360" indent="0">
              <a:buNone/>
              <a:defRPr sz="188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D2E6861D-08F0-455C-ABA0-53DFF2F796CF}" type="datetime1">
              <a:rPr lang="en-US" smtClean="0"/>
              <a:t>1/15/2026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8604" y="2797242"/>
            <a:ext cx="13446436" cy="1075862"/>
          </a:xfrm>
        </p:spPr>
        <p:txBody>
          <a:bodyPr anchor="t" anchorCtr="0">
            <a:noAutofit/>
          </a:bodyPr>
          <a:lstStyle>
            <a:lvl1pPr algn="l">
              <a:defRPr sz="6354">
                <a:solidFill>
                  <a:srgbClr val="004E59"/>
                </a:soli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714EBA0-C440-4D49-AAB8-E1ECDF6B67E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4480" y="7680960"/>
            <a:ext cx="845311" cy="21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039558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3_Section Header">
    <p:bg>
      <p:bgPr>
        <a:solidFill>
          <a:srgbClr val="004E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-1" y="4"/>
            <a:ext cx="14630400" cy="8229600"/>
          </a:xfrm>
          <a:prstGeom prst="rect">
            <a:avLst/>
          </a:prstGeom>
          <a:solidFill>
            <a:srgbClr val="004E5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18">
              <a:solidFill>
                <a:schemeClr val="bg1"/>
              </a:solidFill>
              <a:latin typeface="Segoe UI" panose="020B0502040204020203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8605" y="5508192"/>
            <a:ext cx="12618252" cy="1798708"/>
          </a:xfrm>
        </p:spPr>
        <p:txBody>
          <a:bodyPr/>
          <a:lstStyle>
            <a:lvl1pPr marL="0" indent="0">
              <a:buNone/>
              <a:defRPr sz="2824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</a:defRPr>
            </a:lvl1pPr>
            <a:lvl2pPr marL="537920" indent="0">
              <a:buNone/>
              <a:defRPr sz="2353">
                <a:solidFill>
                  <a:schemeClr val="tx1">
                    <a:tint val="75000"/>
                  </a:schemeClr>
                </a:solidFill>
              </a:defRPr>
            </a:lvl2pPr>
            <a:lvl3pPr marL="1075840" indent="0">
              <a:buNone/>
              <a:defRPr sz="2118">
                <a:solidFill>
                  <a:schemeClr val="tx1">
                    <a:tint val="75000"/>
                  </a:schemeClr>
                </a:solidFill>
              </a:defRPr>
            </a:lvl3pPr>
            <a:lvl4pPr marL="1613760" indent="0">
              <a:buNone/>
              <a:defRPr sz="1883">
                <a:solidFill>
                  <a:schemeClr val="tx1">
                    <a:tint val="75000"/>
                  </a:schemeClr>
                </a:solidFill>
              </a:defRPr>
            </a:lvl4pPr>
            <a:lvl5pPr marL="2151680" indent="0">
              <a:buNone/>
              <a:defRPr sz="1883">
                <a:solidFill>
                  <a:schemeClr val="tx1">
                    <a:tint val="75000"/>
                  </a:schemeClr>
                </a:solidFill>
              </a:defRPr>
            </a:lvl5pPr>
            <a:lvl6pPr marL="2689601" indent="0">
              <a:buNone/>
              <a:defRPr sz="1883">
                <a:solidFill>
                  <a:schemeClr val="tx1">
                    <a:tint val="75000"/>
                  </a:schemeClr>
                </a:solidFill>
              </a:defRPr>
            </a:lvl6pPr>
            <a:lvl7pPr marL="3227520" indent="0">
              <a:buNone/>
              <a:defRPr sz="1883">
                <a:solidFill>
                  <a:schemeClr val="tx1">
                    <a:tint val="75000"/>
                  </a:schemeClr>
                </a:solidFill>
              </a:defRPr>
            </a:lvl7pPr>
            <a:lvl8pPr marL="3765440" indent="0">
              <a:buNone/>
              <a:defRPr sz="1883">
                <a:solidFill>
                  <a:schemeClr val="tx1">
                    <a:tint val="75000"/>
                  </a:schemeClr>
                </a:solidFill>
              </a:defRPr>
            </a:lvl8pPr>
            <a:lvl9pPr marL="4303360" indent="0">
              <a:buNone/>
              <a:defRPr sz="188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9A828875-DE2A-4007-BCB0-00064EAA777B}" type="datetime1">
              <a:rPr lang="en-US" smtClean="0"/>
              <a:t>1/15/2026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8604" y="3576868"/>
            <a:ext cx="13446436" cy="1075862"/>
          </a:xfrm>
        </p:spPr>
        <p:txBody>
          <a:bodyPr anchor="t" anchorCtr="0">
            <a:noAutofit/>
          </a:bodyPr>
          <a:lstStyle>
            <a:lvl1pPr algn="l">
              <a:defRPr sz="6354">
                <a:solidFill>
                  <a:schemeClr val="bg1"/>
                </a:soli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4EC61EA-4242-4C46-82F7-F70F2018C81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4480" y="7680960"/>
            <a:ext cx="845311" cy="21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425057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F79BA1C-FAB8-4D2A-946A-62324E933EF1}" type="datetime1">
              <a:rPr lang="en-US" smtClean="0"/>
              <a:t>1/15/2026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" y="5"/>
            <a:ext cx="11977006" cy="981778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" y="0"/>
            <a:ext cx="14630400" cy="1188720"/>
          </a:xfrm>
          <a:prstGeom prst="rect">
            <a:avLst/>
          </a:prstGeom>
          <a:solidFill>
            <a:srgbClr val="004E59"/>
          </a:solidFill>
          <a:ln>
            <a:solidFill>
              <a:srgbClr val="0263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rIns="91440" rtlCol="0" anchor="ctr"/>
          <a:lstStyle/>
          <a:p>
            <a:pPr algn="ctr"/>
            <a:endParaRPr lang="en-US" sz="2118">
              <a:solidFill>
                <a:schemeClr val="bg1"/>
              </a:solidFill>
              <a:latin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13716000" cy="640080"/>
          </a:xfrm>
          <a:noFill/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16555EA-DF61-4D1D-A390-A2A781A275E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77"/>
          <a:stretch/>
        </p:blipFill>
        <p:spPr>
          <a:xfrm>
            <a:off x="12984480" y="7680960"/>
            <a:ext cx="851896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844624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8FB3B390-3D70-4147-B0BB-53F5951107F8}" type="datetime1">
              <a:rPr lang="en-US" smtClean="0"/>
              <a:t>1/15/2026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" y="5"/>
            <a:ext cx="11977006" cy="981778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2" y="0"/>
            <a:ext cx="14630400" cy="1188720"/>
          </a:xfrm>
          <a:prstGeom prst="rect">
            <a:avLst/>
          </a:prstGeom>
          <a:solidFill>
            <a:srgbClr val="006580"/>
          </a:solidFill>
          <a:ln>
            <a:solidFill>
              <a:srgbClr val="0263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rIns="91440" rtlCol="0" anchor="ctr"/>
          <a:lstStyle/>
          <a:p>
            <a:pPr algn="ctr"/>
            <a:endParaRPr lang="en-US" sz="2118">
              <a:solidFill>
                <a:schemeClr val="bg1"/>
              </a:solidFill>
              <a:latin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13716000" cy="640080"/>
          </a:xfrm>
          <a:noFill/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16555EA-DF61-4D1D-A390-A2A781A275E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77"/>
          <a:stretch/>
        </p:blipFill>
        <p:spPr>
          <a:xfrm>
            <a:off x="12984480" y="7680960"/>
            <a:ext cx="851896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60455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8F97E55-68B0-4E78-8819-96463181F0E0}"/>
              </a:ext>
            </a:extLst>
          </p:cNvPr>
          <p:cNvSpPr/>
          <p:nvPr userDrawn="1"/>
        </p:nvSpPr>
        <p:spPr>
          <a:xfrm>
            <a:off x="2" y="0"/>
            <a:ext cx="14630400" cy="1188720"/>
          </a:xfrm>
          <a:prstGeom prst="rect">
            <a:avLst/>
          </a:prstGeom>
          <a:solidFill>
            <a:srgbClr val="004E5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118">
              <a:solidFill>
                <a:schemeClr val="bg1"/>
              </a:solidFill>
              <a:latin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13716000" cy="640080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63040"/>
            <a:ext cx="13716000" cy="5220547"/>
          </a:xfrm>
        </p:spPr>
        <p:txBody>
          <a:bodyPr tIns="91440" bIns="91440">
            <a:noAutofit/>
          </a:bodyPr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400">
                <a:latin typeface="Segoe UI" panose="020B0502040204020203" pitchFamily="34" charset="0"/>
              </a:defRPr>
            </a:lvl1pPr>
            <a:lvl2pPr marL="537919" indent="0">
              <a:lnSpc>
                <a:spcPct val="120000"/>
              </a:lnSpc>
              <a:spcBef>
                <a:spcPts val="1200"/>
              </a:spcBef>
              <a:buNone/>
              <a:defRPr sz="1400">
                <a:latin typeface="Segoe UI" panose="020B0502040204020203" pitchFamily="34" charset="0"/>
              </a:defRPr>
            </a:lvl2pPr>
            <a:lvl3pPr marL="1075840" indent="0">
              <a:lnSpc>
                <a:spcPct val="120000"/>
              </a:lnSpc>
              <a:spcBef>
                <a:spcPts val="1200"/>
              </a:spcBef>
              <a:buNone/>
              <a:defRPr sz="1400">
                <a:latin typeface="Segoe UI" panose="020B0502040204020203" pitchFamily="34" charset="0"/>
              </a:defRPr>
            </a:lvl3pPr>
            <a:lvl4pPr marL="1613760" indent="0">
              <a:lnSpc>
                <a:spcPct val="120000"/>
              </a:lnSpc>
              <a:spcBef>
                <a:spcPts val="1200"/>
              </a:spcBef>
              <a:buNone/>
              <a:defRPr sz="1400">
                <a:latin typeface="Segoe UI" panose="020B0502040204020203" pitchFamily="34" charset="0"/>
              </a:defRPr>
            </a:lvl4pPr>
            <a:lvl5pPr marL="2151680" indent="0">
              <a:lnSpc>
                <a:spcPct val="120000"/>
              </a:lnSpc>
              <a:spcBef>
                <a:spcPts val="1200"/>
              </a:spcBef>
              <a:buNone/>
              <a:defRPr sz="1400">
                <a:latin typeface="Segoe UI" panose="020B05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D6ABAB9D-96B1-4270-A3E0-6D838C6F3255}" type="datetime1">
              <a:rPr lang="en-US" smtClean="0"/>
              <a:t>1/15/2026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A8DF217-1EAD-4B4A-A2F2-041F388DEC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77"/>
          <a:stretch/>
        </p:blipFill>
        <p:spPr>
          <a:xfrm>
            <a:off x="12984480" y="7680960"/>
            <a:ext cx="851896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342728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8F97E55-68B0-4E78-8819-96463181F0E0}"/>
              </a:ext>
            </a:extLst>
          </p:cNvPr>
          <p:cNvSpPr/>
          <p:nvPr userDrawn="1"/>
        </p:nvSpPr>
        <p:spPr>
          <a:xfrm>
            <a:off x="2" y="0"/>
            <a:ext cx="14630400" cy="1188720"/>
          </a:xfrm>
          <a:prstGeom prst="rect">
            <a:avLst/>
          </a:prstGeom>
          <a:solidFill>
            <a:srgbClr val="004E5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118">
              <a:solidFill>
                <a:schemeClr val="bg1"/>
              </a:solidFill>
              <a:latin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13716000" cy="640080"/>
          </a:xfrm>
        </p:spPr>
        <p:txBody>
          <a:bodyPr tIns="91440" bIns="91440"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11680"/>
            <a:ext cx="6400800" cy="5303520"/>
          </a:xfrm>
        </p:spPr>
        <p:txBody>
          <a:bodyPr tIns="91440" bIns="91440">
            <a:noAutofit/>
          </a:bodyPr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400">
                <a:latin typeface="Segoe UI" panose="020B0502040204020203" pitchFamily="34" charset="0"/>
              </a:defRPr>
            </a:lvl1pPr>
            <a:lvl2pPr marL="537919" indent="0">
              <a:lnSpc>
                <a:spcPct val="120000"/>
              </a:lnSpc>
              <a:spcBef>
                <a:spcPts val="1200"/>
              </a:spcBef>
              <a:buNone/>
              <a:defRPr sz="1400">
                <a:latin typeface="Segoe UI" panose="020B0502040204020203" pitchFamily="34" charset="0"/>
              </a:defRPr>
            </a:lvl2pPr>
            <a:lvl3pPr marL="1075840" indent="0">
              <a:lnSpc>
                <a:spcPct val="120000"/>
              </a:lnSpc>
              <a:spcBef>
                <a:spcPts val="1200"/>
              </a:spcBef>
              <a:buNone/>
              <a:defRPr sz="1400">
                <a:latin typeface="Segoe UI" panose="020B0502040204020203" pitchFamily="34" charset="0"/>
              </a:defRPr>
            </a:lvl3pPr>
            <a:lvl4pPr marL="1613760" indent="0">
              <a:lnSpc>
                <a:spcPct val="120000"/>
              </a:lnSpc>
              <a:spcBef>
                <a:spcPts val="1200"/>
              </a:spcBef>
              <a:buNone/>
              <a:defRPr sz="1400">
                <a:latin typeface="Segoe UI" panose="020B0502040204020203" pitchFamily="34" charset="0"/>
              </a:defRPr>
            </a:lvl4pPr>
            <a:lvl5pPr marL="2151680" indent="0">
              <a:lnSpc>
                <a:spcPct val="120000"/>
              </a:lnSpc>
              <a:spcBef>
                <a:spcPts val="1200"/>
              </a:spcBef>
              <a:buNone/>
              <a:defRPr sz="1400">
                <a:latin typeface="Segoe UI" panose="020B05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1CAA8423-91F7-4752-B324-734304431281}" type="datetime1">
              <a:rPr lang="en-US" smtClean="0"/>
              <a:t>1/15/2026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1026E56-FB1E-43F7-9EDA-3E69635CD0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1463040"/>
            <a:ext cx="6400800" cy="387350"/>
          </a:xfrm>
        </p:spPr>
        <p:txBody>
          <a:bodyPr tIns="91440" bIns="91440">
            <a:noAutofit/>
          </a:bodyPr>
          <a:lstStyle>
            <a:lvl1pPr marL="0" indent="0">
              <a:buNone/>
              <a:defRPr sz="2400">
                <a:latin typeface="+mj-lt"/>
              </a:defRPr>
            </a:lvl1pPr>
            <a:lvl2pPr marL="537919" indent="0">
              <a:buNone/>
              <a:defRPr sz="2400">
                <a:latin typeface="+mj-lt"/>
              </a:defRPr>
            </a:lvl2pPr>
            <a:lvl3pPr marL="1075840" indent="0">
              <a:buNone/>
              <a:defRPr sz="2400">
                <a:latin typeface="+mj-lt"/>
              </a:defRPr>
            </a:lvl3pPr>
            <a:lvl4pPr marL="1613760" indent="0">
              <a:buNone/>
              <a:defRPr sz="2400">
                <a:latin typeface="+mj-lt"/>
              </a:defRPr>
            </a:lvl4pPr>
            <a:lvl5pPr marL="2151680" indent="0">
              <a:buNone/>
              <a:defRPr sz="2400"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4414025-9975-41E8-9FC5-0DF320B942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77"/>
          <a:stretch/>
        </p:blipFill>
        <p:spPr>
          <a:xfrm>
            <a:off x="12984480" y="7680960"/>
            <a:ext cx="851896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793339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8F97E55-68B0-4E78-8819-96463181F0E0}"/>
              </a:ext>
            </a:extLst>
          </p:cNvPr>
          <p:cNvSpPr/>
          <p:nvPr userDrawn="1"/>
        </p:nvSpPr>
        <p:spPr>
          <a:xfrm>
            <a:off x="2" y="0"/>
            <a:ext cx="14630400" cy="1188720"/>
          </a:xfrm>
          <a:prstGeom prst="rect">
            <a:avLst/>
          </a:prstGeom>
          <a:solidFill>
            <a:srgbClr val="004E5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91440" rIns="91440" bIns="91440" rtlCol="0" anchor="ctr"/>
          <a:lstStyle/>
          <a:p>
            <a:pPr algn="ctr"/>
            <a:endParaRPr lang="en-US" sz="2118">
              <a:solidFill>
                <a:schemeClr val="bg1"/>
              </a:solidFill>
              <a:latin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13716000" cy="640080"/>
          </a:xfrm>
        </p:spPr>
        <p:txBody>
          <a:bodyPr tIns="91440" bIns="91440"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51760" y="2011680"/>
            <a:ext cx="11521440" cy="914400"/>
          </a:xfrm>
        </p:spPr>
        <p:txBody>
          <a:bodyPr tIns="91440" bIns="91440">
            <a:noAutofit/>
          </a:bodyPr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400">
                <a:latin typeface="Segoe UI" panose="020B0502040204020203" pitchFamily="34" charset="0"/>
              </a:defRPr>
            </a:lvl1pPr>
            <a:lvl2pPr marL="537919" indent="0">
              <a:buNone/>
              <a:defRPr sz="1400">
                <a:latin typeface="+mn-lt"/>
              </a:defRPr>
            </a:lvl2pPr>
            <a:lvl3pPr marL="1075840" indent="0">
              <a:buNone/>
              <a:defRPr sz="1400">
                <a:latin typeface="+mn-lt"/>
              </a:defRPr>
            </a:lvl3pPr>
            <a:lvl4pPr marL="1613760" indent="0">
              <a:buNone/>
              <a:defRPr sz="1400">
                <a:latin typeface="+mn-lt"/>
              </a:defRPr>
            </a:lvl4pPr>
            <a:lvl5pPr marL="2151680" indent="0">
              <a:buNone/>
              <a:defRPr sz="14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D39BA845-8FAA-4FA8-BB03-FCE823510A90}" type="datetime1">
              <a:rPr lang="en-US" smtClean="0"/>
              <a:t>1/15/2026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1026E56-FB1E-43F7-9EDA-3E69635CD0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651761" y="1463040"/>
            <a:ext cx="11658599" cy="457200"/>
          </a:xfrm>
        </p:spPr>
        <p:txBody>
          <a:bodyPr tIns="91440" bIns="91440">
            <a:noAutofit/>
          </a:bodyPr>
          <a:lstStyle>
            <a:lvl1pPr marL="0" indent="0">
              <a:buNone/>
              <a:defRPr sz="2400">
                <a:latin typeface="+mj-lt"/>
              </a:defRPr>
            </a:lvl1pPr>
            <a:lvl2pPr marL="537919" indent="0">
              <a:buNone/>
              <a:defRPr sz="2400">
                <a:latin typeface="+mj-lt"/>
              </a:defRPr>
            </a:lvl2pPr>
            <a:lvl3pPr marL="1075840" indent="0">
              <a:buNone/>
              <a:defRPr sz="2400">
                <a:latin typeface="+mj-lt"/>
              </a:defRPr>
            </a:lvl3pPr>
            <a:lvl4pPr marL="1613760" indent="0">
              <a:buNone/>
              <a:defRPr sz="2400">
                <a:latin typeface="+mj-lt"/>
              </a:defRPr>
            </a:lvl4pPr>
            <a:lvl5pPr marL="2151680" indent="0">
              <a:buNone/>
              <a:defRPr sz="2400"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F563948A-318B-4390-8E4D-036A81F512A6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2651760" y="3383280"/>
            <a:ext cx="11567158" cy="764152"/>
          </a:xfrm>
        </p:spPr>
        <p:txBody>
          <a:bodyPr tIns="91440" bIns="91440">
            <a:noAutofit/>
          </a:bodyPr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200">
                <a:latin typeface="Segoe UI" panose="020B0502040204020203" pitchFamily="34" charset="0"/>
              </a:defRPr>
            </a:lvl1pPr>
            <a:lvl2pPr marL="537919" indent="0">
              <a:buNone/>
              <a:defRPr sz="1400">
                <a:latin typeface="+mn-lt"/>
              </a:defRPr>
            </a:lvl2pPr>
            <a:lvl3pPr marL="1075840" indent="0">
              <a:buNone/>
              <a:defRPr sz="1400">
                <a:latin typeface="+mn-lt"/>
              </a:defRPr>
            </a:lvl3pPr>
            <a:lvl4pPr marL="1613760" indent="0">
              <a:buNone/>
              <a:defRPr sz="1400">
                <a:latin typeface="+mn-lt"/>
              </a:defRPr>
            </a:lvl4pPr>
            <a:lvl5pPr marL="2151680" indent="0">
              <a:buNone/>
              <a:defRPr sz="14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2AD0E7F6-4B25-41E6-A3A0-23177BB0630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651760" y="3017520"/>
            <a:ext cx="2102890" cy="274320"/>
          </a:xfrm>
        </p:spPr>
        <p:txBody>
          <a:bodyPr tIns="91440" bIns="91440">
            <a:noAutofit/>
          </a:bodyPr>
          <a:lstStyle>
            <a:lvl1pPr marL="0" indent="0">
              <a:buNone/>
              <a:defRPr sz="1400">
                <a:latin typeface="+mj-lt"/>
              </a:defRPr>
            </a:lvl1pPr>
            <a:lvl2pPr marL="537919" indent="0">
              <a:buNone/>
              <a:defRPr sz="2400">
                <a:latin typeface="+mj-lt"/>
              </a:defRPr>
            </a:lvl2pPr>
            <a:lvl3pPr marL="1075840" indent="0">
              <a:buNone/>
              <a:defRPr sz="2400">
                <a:latin typeface="+mj-lt"/>
              </a:defRPr>
            </a:lvl3pPr>
            <a:lvl4pPr marL="1613760" indent="0">
              <a:buNone/>
              <a:defRPr sz="2400">
                <a:latin typeface="+mj-lt"/>
              </a:defRPr>
            </a:lvl4pPr>
            <a:lvl5pPr marL="2151680" indent="0">
              <a:buNone/>
              <a:defRPr sz="2400"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A4AA2593-D531-4835-B3BF-CF108C3D1C1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57200" y="1463040"/>
            <a:ext cx="1828800" cy="1828800"/>
          </a:xfrm>
        </p:spPr>
        <p:txBody>
          <a:bodyPr tIns="91440" bIns="91440"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8B1E0DD-9C3B-4861-B9C7-658DE1B3A2CA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2664460" y="5120640"/>
            <a:ext cx="11521440" cy="731520"/>
          </a:xfrm>
        </p:spPr>
        <p:txBody>
          <a:bodyPr tIns="91440" bIns="91440">
            <a:noAutofit/>
          </a:bodyPr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400">
                <a:latin typeface="Segoe UI" panose="020B0502040204020203" pitchFamily="34" charset="0"/>
              </a:defRPr>
            </a:lvl1pPr>
            <a:lvl2pPr marL="537919" indent="0">
              <a:buNone/>
              <a:defRPr sz="1400">
                <a:latin typeface="+mn-lt"/>
              </a:defRPr>
            </a:lvl2pPr>
            <a:lvl3pPr marL="1075840" indent="0">
              <a:buNone/>
              <a:defRPr sz="1400">
                <a:latin typeface="+mn-lt"/>
              </a:defRPr>
            </a:lvl3pPr>
            <a:lvl4pPr marL="1613760" indent="0">
              <a:buNone/>
              <a:defRPr sz="1400">
                <a:latin typeface="+mn-lt"/>
              </a:defRPr>
            </a:lvl4pPr>
            <a:lvl5pPr marL="2151680" indent="0">
              <a:buNone/>
              <a:defRPr sz="14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3A6FE795-7232-4C2C-8253-3E63F346E6F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664460" y="4572000"/>
            <a:ext cx="11658599" cy="457200"/>
          </a:xfrm>
        </p:spPr>
        <p:txBody>
          <a:bodyPr tIns="91440" bIns="91440">
            <a:noAutofit/>
          </a:bodyPr>
          <a:lstStyle>
            <a:lvl1pPr marL="0" indent="0">
              <a:buNone/>
              <a:defRPr sz="2400">
                <a:latin typeface="+mj-lt"/>
              </a:defRPr>
            </a:lvl1pPr>
            <a:lvl2pPr marL="537919" indent="0">
              <a:buNone/>
              <a:defRPr sz="2400">
                <a:latin typeface="+mj-lt"/>
              </a:defRPr>
            </a:lvl2pPr>
            <a:lvl3pPr marL="1075840" indent="0">
              <a:buNone/>
              <a:defRPr sz="2400">
                <a:latin typeface="+mj-lt"/>
              </a:defRPr>
            </a:lvl3pPr>
            <a:lvl4pPr marL="1613760" indent="0">
              <a:buNone/>
              <a:defRPr sz="2400">
                <a:latin typeface="+mj-lt"/>
              </a:defRPr>
            </a:lvl4pPr>
            <a:lvl5pPr marL="2151680" indent="0">
              <a:buNone/>
              <a:defRPr sz="2400"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BA996FAC-27FD-4D72-8742-3B3D6FBFA472}"/>
              </a:ext>
            </a:extLst>
          </p:cNvPr>
          <p:cNvSpPr>
            <a:spLocks noGrp="1"/>
          </p:cNvSpPr>
          <p:nvPr>
            <p:ph idx="19"/>
          </p:nvPr>
        </p:nvSpPr>
        <p:spPr>
          <a:xfrm>
            <a:off x="2664461" y="6492240"/>
            <a:ext cx="11567158" cy="764152"/>
          </a:xfrm>
        </p:spPr>
        <p:txBody>
          <a:bodyPr tIns="91440" bIns="91440">
            <a:noAutofit/>
          </a:bodyPr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200">
                <a:latin typeface="Segoe UI" panose="020B0502040204020203" pitchFamily="34" charset="0"/>
              </a:defRPr>
            </a:lvl1pPr>
            <a:lvl2pPr marL="537919" indent="0">
              <a:buNone/>
              <a:defRPr sz="1400">
                <a:latin typeface="+mn-lt"/>
              </a:defRPr>
            </a:lvl2pPr>
            <a:lvl3pPr marL="1075840" indent="0">
              <a:buNone/>
              <a:defRPr sz="1400">
                <a:latin typeface="+mn-lt"/>
              </a:defRPr>
            </a:lvl3pPr>
            <a:lvl4pPr marL="1613760" indent="0">
              <a:buNone/>
              <a:defRPr sz="1400">
                <a:latin typeface="+mn-lt"/>
              </a:defRPr>
            </a:lvl4pPr>
            <a:lvl5pPr marL="2151680" indent="0">
              <a:buNone/>
              <a:defRPr sz="14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FA9DA342-ABBC-4773-9620-733BFF8A707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664461" y="6126480"/>
            <a:ext cx="2102890" cy="274320"/>
          </a:xfrm>
        </p:spPr>
        <p:txBody>
          <a:bodyPr tIns="91440" bIns="91440">
            <a:noAutofit/>
          </a:bodyPr>
          <a:lstStyle>
            <a:lvl1pPr marL="0" indent="0">
              <a:buNone/>
              <a:defRPr sz="1400">
                <a:latin typeface="+mj-lt"/>
              </a:defRPr>
            </a:lvl1pPr>
            <a:lvl2pPr marL="537919" indent="0">
              <a:buNone/>
              <a:defRPr sz="2400">
                <a:latin typeface="+mj-lt"/>
              </a:defRPr>
            </a:lvl2pPr>
            <a:lvl3pPr marL="1075840" indent="0">
              <a:buNone/>
              <a:defRPr sz="2400">
                <a:latin typeface="+mj-lt"/>
              </a:defRPr>
            </a:lvl3pPr>
            <a:lvl4pPr marL="1613760" indent="0">
              <a:buNone/>
              <a:defRPr sz="2400">
                <a:latin typeface="+mj-lt"/>
              </a:defRPr>
            </a:lvl4pPr>
            <a:lvl5pPr marL="2151680" indent="0">
              <a:buNone/>
              <a:defRPr sz="2400"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14">
            <a:extLst>
              <a:ext uri="{FF2B5EF4-FFF2-40B4-BE49-F238E27FC236}">
                <a16:creationId xmlns:a16="http://schemas.microsoft.com/office/drawing/2014/main" id="{2AF7EB96-A3DC-4327-A2E2-7EB91E2FCB14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274320" y="4572000"/>
            <a:ext cx="1828800" cy="1828800"/>
          </a:xfrm>
        </p:spPr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1F3262B-E782-4905-B1B0-ADB41E7F3494}"/>
              </a:ext>
            </a:extLst>
          </p:cNvPr>
          <p:cNvCxnSpPr/>
          <p:nvPr userDrawn="1"/>
        </p:nvCxnSpPr>
        <p:spPr>
          <a:xfrm flipV="1">
            <a:off x="2591627" y="4297681"/>
            <a:ext cx="9447146" cy="798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305D7476-B275-42B6-8D7C-A4A0C2F78E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77"/>
          <a:stretch/>
        </p:blipFill>
        <p:spPr>
          <a:xfrm>
            <a:off x="12984480" y="7680960"/>
            <a:ext cx="851896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2345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F79BA1C-FAB8-4D2A-946A-62324E933EF1}" type="datetime1">
              <a:rPr lang="en-US" smtClean="0"/>
              <a:t>1/15/2026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" y="4"/>
            <a:ext cx="11977005" cy="981777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" y="0"/>
            <a:ext cx="14630400" cy="1188720"/>
          </a:xfrm>
          <a:prstGeom prst="rect">
            <a:avLst/>
          </a:prstGeom>
          <a:solidFill>
            <a:srgbClr val="004E59"/>
          </a:solidFill>
          <a:ln>
            <a:solidFill>
              <a:srgbClr val="0263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rIns="91440" rtlCol="0" anchor="ctr"/>
          <a:lstStyle/>
          <a:p>
            <a:pPr algn="ctr"/>
            <a:endParaRPr lang="en-US" sz="2118">
              <a:solidFill>
                <a:schemeClr val="bg1"/>
              </a:solidFill>
              <a:latin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13716000" cy="640080"/>
          </a:xfrm>
          <a:noFill/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16555EA-DF61-4D1D-A390-A2A781A275E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77"/>
          <a:stretch/>
        </p:blipFill>
        <p:spPr>
          <a:xfrm>
            <a:off x="12984480" y="7680960"/>
            <a:ext cx="851895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324680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8F97E55-68B0-4E78-8819-96463181F0E0}"/>
              </a:ext>
            </a:extLst>
          </p:cNvPr>
          <p:cNvSpPr/>
          <p:nvPr userDrawn="1"/>
        </p:nvSpPr>
        <p:spPr>
          <a:xfrm>
            <a:off x="2" y="0"/>
            <a:ext cx="14630400" cy="1188720"/>
          </a:xfrm>
          <a:prstGeom prst="rect">
            <a:avLst/>
          </a:prstGeom>
          <a:solidFill>
            <a:srgbClr val="004E5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91440" rIns="91440" bIns="91440" rtlCol="0" anchor="ctr"/>
          <a:lstStyle/>
          <a:p>
            <a:pPr algn="ctr"/>
            <a:endParaRPr lang="en-US" sz="2118">
              <a:solidFill>
                <a:schemeClr val="bg1"/>
              </a:solidFill>
              <a:latin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13716000" cy="640080"/>
          </a:xfrm>
        </p:spPr>
        <p:txBody>
          <a:bodyPr tIns="91440" bIns="91440"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51760" y="2011680"/>
            <a:ext cx="11521440" cy="5577840"/>
          </a:xfrm>
        </p:spPr>
        <p:txBody>
          <a:bodyPr tIns="91440" bIns="91440">
            <a:noAutofit/>
          </a:bodyPr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400">
                <a:latin typeface="Segoe UI" panose="020B0502040204020203" pitchFamily="34" charset="0"/>
              </a:defRPr>
            </a:lvl1pPr>
            <a:lvl2pPr marL="537919" indent="0">
              <a:buNone/>
              <a:defRPr sz="1400">
                <a:latin typeface="+mn-lt"/>
              </a:defRPr>
            </a:lvl2pPr>
            <a:lvl3pPr marL="1075840" indent="0">
              <a:buNone/>
              <a:defRPr sz="1400">
                <a:latin typeface="+mn-lt"/>
              </a:defRPr>
            </a:lvl3pPr>
            <a:lvl4pPr marL="1613760" indent="0">
              <a:buNone/>
              <a:defRPr sz="1400">
                <a:latin typeface="+mn-lt"/>
              </a:defRPr>
            </a:lvl4pPr>
            <a:lvl5pPr marL="2151680" indent="0">
              <a:buNone/>
              <a:defRPr sz="14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C406F59A-4A5A-4738-AC03-C9914EA55E29}" type="datetime1">
              <a:rPr lang="en-US" smtClean="0"/>
              <a:t>1/15/2026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1026E56-FB1E-43F7-9EDA-3E69635CD0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651761" y="1463040"/>
            <a:ext cx="11658599" cy="457200"/>
          </a:xfrm>
        </p:spPr>
        <p:txBody>
          <a:bodyPr tIns="91440" bIns="91440">
            <a:noAutofit/>
          </a:bodyPr>
          <a:lstStyle>
            <a:lvl1pPr marL="0" indent="0">
              <a:buNone/>
              <a:defRPr sz="2400">
                <a:latin typeface="+mj-lt"/>
              </a:defRPr>
            </a:lvl1pPr>
            <a:lvl2pPr marL="537919" indent="0">
              <a:buNone/>
              <a:defRPr sz="2400">
                <a:latin typeface="+mj-lt"/>
              </a:defRPr>
            </a:lvl2pPr>
            <a:lvl3pPr marL="1075840" indent="0">
              <a:buNone/>
              <a:defRPr sz="2400">
                <a:latin typeface="+mj-lt"/>
              </a:defRPr>
            </a:lvl3pPr>
            <a:lvl4pPr marL="1613760" indent="0">
              <a:buNone/>
              <a:defRPr sz="2400">
                <a:latin typeface="+mj-lt"/>
              </a:defRPr>
            </a:lvl4pPr>
            <a:lvl5pPr marL="2151680" indent="0">
              <a:buNone/>
              <a:defRPr sz="2400"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A4AA2593-D531-4835-B3BF-CF108C3D1C1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57200" y="1463040"/>
            <a:ext cx="1828800" cy="1828800"/>
          </a:xfrm>
        </p:spPr>
        <p:txBody>
          <a:bodyPr tIns="91440" bIns="91440"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305D7476-B275-42B6-8D7C-A4A0C2F78E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77"/>
          <a:stretch/>
        </p:blipFill>
        <p:spPr>
          <a:xfrm>
            <a:off x="12984480" y="7680960"/>
            <a:ext cx="851896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162077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77C5F32E-87BC-41F1-B9F5-46E5C7195E2E}" type="datetime1">
              <a:rPr lang="en-US" smtClean="0"/>
              <a:t>1/15/2026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" y="5"/>
            <a:ext cx="11977006" cy="981778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" y="0"/>
            <a:ext cx="14630400" cy="1188720"/>
          </a:xfrm>
          <a:prstGeom prst="rect">
            <a:avLst/>
          </a:prstGeom>
          <a:solidFill>
            <a:srgbClr val="004E5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118">
              <a:solidFill>
                <a:schemeClr val="bg1"/>
              </a:solidFill>
              <a:latin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13196496" cy="640080"/>
          </a:xfrm>
        </p:spPr>
        <p:txBody>
          <a:bodyPr tIns="91440" bIns="91440">
            <a:noAutofit/>
          </a:bodyPr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7315199" y="1463040"/>
            <a:ext cx="0" cy="5943600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1097280" y="4294109"/>
            <a:ext cx="12801600" cy="0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457199" y="1463041"/>
            <a:ext cx="6400800" cy="2419769"/>
          </a:xfrm>
        </p:spPr>
        <p:txBody>
          <a:bodyPr>
            <a:noAutofit/>
          </a:bodyPr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400" u="none">
                <a:latin typeface="Segoe UI" panose="020B0502040204020203" pitchFamily="34" charset="0"/>
              </a:defRPr>
            </a:lvl1pPr>
            <a:lvl2pPr marL="537920" indent="0">
              <a:lnSpc>
                <a:spcPct val="120000"/>
              </a:lnSpc>
              <a:spcBef>
                <a:spcPts val="1200"/>
              </a:spcBef>
              <a:buNone/>
              <a:defRPr sz="1400" u="none">
                <a:latin typeface="Segoe UI" panose="020B0502040204020203" pitchFamily="34" charset="0"/>
              </a:defRPr>
            </a:lvl2pPr>
            <a:lvl3pPr marL="1075840" indent="0">
              <a:lnSpc>
                <a:spcPct val="120000"/>
              </a:lnSpc>
              <a:spcBef>
                <a:spcPts val="1200"/>
              </a:spcBef>
              <a:buNone/>
              <a:defRPr sz="1400" u="none">
                <a:latin typeface="Segoe UI" panose="020B0502040204020203" pitchFamily="34" charset="0"/>
              </a:defRPr>
            </a:lvl3pPr>
            <a:lvl4pPr marL="1613760" indent="0">
              <a:lnSpc>
                <a:spcPct val="120000"/>
              </a:lnSpc>
              <a:spcBef>
                <a:spcPts val="1200"/>
              </a:spcBef>
              <a:buNone/>
              <a:defRPr sz="1400" u="none">
                <a:latin typeface="Segoe UI" panose="020B0502040204020203" pitchFamily="34" charset="0"/>
              </a:defRPr>
            </a:lvl4pPr>
            <a:lvl5pPr marL="2151680" indent="0">
              <a:lnSpc>
                <a:spcPct val="120000"/>
              </a:lnSpc>
              <a:spcBef>
                <a:spcPts val="1200"/>
              </a:spcBef>
              <a:buNone/>
              <a:defRPr sz="1400" u="none">
                <a:latin typeface="Segoe UI" panose="020B05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AC2313EE-4E04-435C-9E05-266AC0400A1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77"/>
          <a:stretch/>
        </p:blipFill>
        <p:spPr>
          <a:xfrm>
            <a:off x="12984480" y="7680960"/>
            <a:ext cx="851896" cy="274320"/>
          </a:xfrm>
          <a:prstGeom prst="rect">
            <a:avLst/>
          </a:prstGeom>
        </p:spPr>
      </p:pic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3AE54BA5-9B86-4728-A69D-A321E939845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772400" y="1463041"/>
            <a:ext cx="6400800" cy="2419769"/>
          </a:xfrm>
        </p:spPr>
        <p:txBody>
          <a:bodyPr>
            <a:noAutofit/>
          </a:bodyPr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400" u="none">
                <a:latin typeface="Segoe UI" panose="020B0502040204020203" pitchFamily="34" charset="0"/>
              </a:defRPr>
            </a:lvl1pPr>
            <a:lvl2pPr marL="537920" indent="0">
              <a:lnSpc>
                <a:spcPct val="120000"/>
              </a:lnSpc>
              <a:spcBef>
                <a:spcPts val="1200"/>
              </a:spcBef>
              <a:buNone/>
              <a:defRPr sz="1400" u="none">
                <a:latin typeface="Segoe UI" panose="020B0502040204020203" pitchFamily="34" charset="0"/>
              </a:defRPr>
            </a:lvl2pPr>
            <a:lvl3pPr marL="1075840" indent="0">
              <a:lnSpc>
                <a:spcPct val="120000"/>
              </a:lnSpc>
              <a:spcBef>
                <a:spcPts val="1200"/>
              </a:spcBef>
              <a:buNone/>
              <a:defRPr sz="1400" u="none">
                <a:latin typeface="Segoe UI" panose="020B0502040204020203" pitchFamily="34" charset="0"/>
              </a:defRPr>
            </a:lvl3pPr>
            <a:lvl4pPr marL="1613760" indent="0">
              <a:lnSpc>
                <a:spcPct val="120000"/>
              </a:lnSpc>
              <a:spcBef>
                <a:spcPts val="1200"/>
              </a:spcBef>
              <a:buNone/>
              <a:defRPr sz="1400" u="none">
                <a:latin typeface="Segoe UI" panose="020B0502040204020203" pitchFamily="34" charset="0"/>
              </a:defRPr>
            </a:lvl4pPr>
            <a:lvl5pPr marL="2151680" indent="0">
              <a:lnSpc>
                <a:spcPct val="120000"/>
              </a:lnSpc>
              <a:spcBef>
                <a:spcPts val="1200"/>
              </a:spcBef>
              <a:buNone/>
              <a:defRPr sz="1400" u="none">
                <a:latin typeface="Segoe UI" panose="020B05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920F2E92-1F2E-4441-B0DE-CFEB5FE92A2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69900" y="4572001"/>
            <a:ext cx="6400800" cy="2419769"/>
          </a:xfrm>
        </p:spPr>
        <p:txBody>
          <a:bodyPr>
            <a:noAutofit/>
          </a:bodyPr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400" u="none">
                <a:latin typeface="Segoe UI" panose="020B0502040204020203" pitchFamily="34" charset="0"/>
              </a:defRPr>
            </a:lvl1pPr>
            <a:lvl2pPr marL="537920" indent="0">
              <a:lnSpc>
                <a:spcPct val="120000"/>
              </a:lnSpc>
              <a:spcBef>
                <a:spcPts val="1200"/>
              </a:spcBef>
              <a:buNone/>
              <a:defRPr sz="1400" u="none">
                <a:latin typeface="Segoe UI" panose="020B0502040204020203" pitchFamily="34" charset="0"/>
              </a:defRPr>
            </a:lvl2pPr>
            <a:lvl3pPr marL="1075840" indent="0">
              <a:lnSpc>
                <a:spcPct val="120000"/>
              </a:lnSpc>
              <a:spcBef>
                <a:spcPts val="1200"/>
              </a:spcBef>
              <a:buNone/>
              <a:defRPr sz="1400" u="none">
                <a:latin typeface="Segoe UI" panose="020B0502040204020203" pitchFamily="34" charset="0"/>
              </a:defRPr>
            </a:lvl3pPr>
            <a:lvl4pPr marL="1613760" indent="0">
              <a:lnSpc>
                <a:spcPct val="120000"/>
              </a:lnSpc>
              <a:spcBef>
                <a:spcPts val="1200"/>
              </a:spcBef>
              <a:buNone/>
              <a:defRPr sz="1400" u="none">
                <a:latin typeface="Segoe UI" panose="020B0502040204020203" pitchFamily="34" charset="0"/>
              </a:defRPr>
            </a:lvl4pPr>
            <a:lvl5pPr marL="2151680" indent="0">
              <a:lnSpc>
                <a:spcPct val="120000"/>
              </a:lnSpc>
              <a:spcBef>
                <a:spcPts val="1200"/>
              </a:spcBef>
              <a:buNone/>
              <a:defRPr sz="1400" u="none">
                <a:latin typeface="Segoe UI" panose="020B05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5" name="Text Placeholder 7">
            <a:extLst>
              <a:ext uri="{FF2B5EF4-FFF2-40B4-BE49-F238E27FC236}">
                <a16:creationId xmlns:a16="http://schemas.microsoft.com/office/drawing/2014/main" id="{72231F7B-8ACB-4A68-883B-D5361B594F3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785100" y="4572001"/>
            <a:ext cx="6400800" cy="2419769"/>
          </a:xfrm>
        </p:spPr>
        <p:txBody>
          <a:bodyPr>
            <a:noAutofit/>
          </a:bodyPr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400" u="none">
                <a:latin typeface="Segoe UI" panose="020B0502040204020203" pitchFamily="34" charset="0"/>
              </a:defRPr>
            </a:lvl1pPr>
            <a:lvl2pPr marL="537920" indent="0">
              <a:lnSpc>
                <a:spcPct val="120000"/>
              </a:lnSpc>
              <a:spcBef>
                <a:spcPts val="1200"/>
              </a:spcBef>
              <a:buNone/>
              <a:defRPr sz="1400" u="none">
                <a:latin typeface="Segoe UI" panose="020B0502040204020203" pitchFamily="34" charset="0"/>
              </a:defRPr>
            </a:lvl2pPr>
            <a:lvl3pPr marL="1075840" indent="0">
              <a:lnSpc>
                <a:spcPct val="120000"/>
              </a:lnSpc>
              <a:spcBef>
                <a:spcPts val="1200"/>
              </a:spcBef>
              <a:buNone/>
              <a:defRPr sz="1400" u="none">
                <a:latin typeface="Segoe UI" panose="020B0502040204020203" pitchFamily="34" charset="0"/>
              </a:defRPr>
            </a:lvl3pPr>
            <a:lvl4pPr marL="1613760" indent="0">
              <a:lnSpc>
                <a:spcPct val="120000"/>
              </a:lnSpc>
              <a:spcBef>
                <a:spcPts val="1200"/>
              </a:spcBef>
              <a:buNone/>
              <a:defRPr sz="1400" u="none">
                <a:latin typeface="Segoe UI" panose="020B0502040204020203" pitchFamily="34" charset="0"/>
              </a:defRPr>
            </a:lvl4pPr>
            <a:lvl5pPr marL="2151680" indent="0">
              <a:lnSpc>
                <a:spcPct val="120000"/>
              </a:lnSpc>
              <a:spcBef>
                <a:spcPts val="1200"/>
              </a:spcBef>
              <a:buNone/>
              <a:defRPr sz="1400" u="none">
                <a:latin typeface="Segoe UI" panose="020B05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93026742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C933DAD-64FD-4C29-9D9B-272B0C756FD1}"/>
              </a:ext>
            </a:extLst>
          </p:cNvPr>
          <p:cNvSpPr/>
          <p:nvPr userDrawn="1"/>
        </p:nvSpPr>
        <p:spPr>
          <a:xfrm>
            <a:off x="2" y="0"/>
            <a:ext cx="14630400" cy="1188720"/>
          </a:xfrm>
          <a:prstGeom prst="rect">
            <a:avLst/>
          </a:prstGeom>
          <a:solidFill>
            <a:srgbClr val="004E5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118">
              <a:solidFill>
                <a:schemeClr val="bg1"/>
              </a:solidFill>
              <a:latin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13716000" cy="640080"/>
          </a:xfrm>
        </p:spPr>
        <p:txBody>
          <a:bodyPr lIns="91440" tIns="91440" rIns="91440" bIns="91440"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63039"/>
            <a:ext cx="6400800" cy="5943600"/>
          </a:xfrm>
        </p:spPr>
        <p:txBody>
          <a:bodyPr tIns="91440" bIns="91440">
            <a:noAutofit/>
          </a:bodyPr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400">
                <a:latin typeface="Segoe UI" panose="020B0502040204020203" pitchFamily="34" charset="0"/>
              </a:defRPr>
            </a:lvl1pPr>
            <a:lvl2pPr marL="537919" indent="0">
              <a:lnSpc>
                <a:spcPct val="120000"/>
              </a:lnSpc>
              <a:spcBef>
                <a:spcPts val="1200"/>
              </a:spcBef>
              <a:buNone/>
              <a:defRPr sz="1400">
                <a:latin typeface="Segoe UI" panose="020B0502040204020203" pitchFamily="34" charset="0"/>
              </a:defRPr>
            </a:lvl2pPr>
            <a:lvl3pPr marL="1075840" indent="0">
              <a:lnSpc>
                <a:spcPct val="120000"/>
              </a:lnSpc>
              <a:spcBef>
                <a:spcPts val="1200"/>
              </a:spcBef>
              <a:buNone/>
              <a:defRPr sz="1400">
                <a:latin typeface="Segoe UI" panose="020B0502040204020203" pitchFamily="34" charset="0"/>
              </a:defRPr>
            </a:lvl3pPr>
            <a:lvl4pPr marL="1613760" indent="0">
              <a:lnSpc>
                <a:spcPct val="120000"/>
              </a:lnSpc>
              <a:spcBef>
                <a:spcPts val="1200"/>
              </a:spcBef>
              <a:buNone/>
              <a:defRPr sz="1400">
                <a:latin typeface="Segoe UI" panose="020B0502040204020203" pitchFamily="34" charset="0"/>
              </a:defRPr>
            </a:lvl4pPr>
            <a:lvl5pPr marL="2151680" indent="0">
              <a:lnSpc>
                <a:spcPct val="120000"/>
              </a:lnSpc>
              <a:spcBef>
                <a:spcPts val="1200"/>
              </a:spcBef>
              <a:buNone/>
              <a:defRPr sz="1400">
                <a:latin typeface="Segoe UI" panose="020B05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772400" y="1463039"/>
            <a:ext cx="6400800" cy="5943600"/>
          </a:xfrm>
        </p:spPr>
        <p:txBody>
          <a:bodyPr tIns="91440" bIns="91440">
            <a:noAutofit/>
          </a:bodyPr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400">
                <a:latin typeface="Segoe UI" panose="020B0502040204020203" pitchFamily="34" charset="0"/>
              </a:defRPr>
            </a:lvl1pPr>
            <a:lvl2pPr marL="537919" indent="0">
              <a:lnSpc>
                <a:spcPct val="120000"/>
              </a:lnSpc>
              <a:spcBef>
                <a:spcPts val="1200"/>
              </a:spcBef>
              <a:buNone/>
              <a:defRPr sz="1400">
                <a:latin typeface="Segoe UI" panose="020B0502040204020203" pitchFamily="34" charset="0"/>
              </a:defRPr>
            </a:lvl2pPr>
            <a:lvl3pPr marL="1075840" indent="0">
              <a:lnSpc>
                <a:spcPct val="120000"/>
              </a:lnSpc>
              <a:spcBef>
                <a:spcPts val="1200"/>
              </a:spcBef>
              <a:buNone/>
              <a:defRPr sz="1400">
                <a:latin typeface="Segoe UI" panose="020B0502040204020203" pitchFamily="34" charset="0"/>
              </a:defRPr>
            </a:lvl3pPr>
            <a:lvl4pPr marL="1613760" indent="0">
              <a:lnSpc>
                <a:spcPct val="120000"/>
              </a:lnSpc>
              <a:spcBef>
                <a:spcPts val="1200"/>
              </a:spcBef>
              <a:buNone/>
              <a:defRPr sz="1400">
                <a:latin typeface="Segoe UI" panose="020B0502040204020203" pitchFamily="34" charset="0"/>
              </a:defRPr>
            </a:lvl4pPr>
            <a:lvl5pPr marL="2151680" indent="0">
              <a:lnSpc>
                <a:spcPct val="120000"/>
              </a:lnSpc>
              <a:spcBef>
                <a:spcPts val="1200"/>
              </a:spcBef>
              <a:buNone/>
              <a:defRPr sz="1400">
                <a:latin typeface="Segoe UI" panose="020B05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D89D8D96-9103-4B38-8327-0EA0FFD24152}" type="datetime1">
              <a:rPr lang="en-US" smtClean="0"/>
              <a:t>1/15/2026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8F32470-D5C9-4EB9-BF19-627B706D995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77"/>
          <a:stretch/>
        </p:blipFill>
        <p:spPr>
          <a:xfrm>
            <a:off x="12984480" y="7680960"/>
            <a:ext cx="851896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449333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01256AD-643F-4750-86FB-FD02C1741CFB}"/>
              </a:ext>
            </a:extLst>
          </p:cNvPr>
          <p:cNvSpPr/>
          <p:nvPr userDrawn="1"/>
        </p:nvSpPr>
        <p:spPr>
          <a:xfrm>
            <a:off x="0" y="0"/>
            <a:ext cx="14630400" cy="1188720"/>
          </a:xfrm>
          <a:prstGeom prst="rect">
            <a:avLst/>
          </a:prstGeom>
          <a:solidFill>
            <a:srgbClr val="004E59"/>
          </a:solidFill>
          <a:ln>
            <a:solidFill>
              <a:srgbClr val="004E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118">
              <a:solidFill>
                <a:schemeClr val="bg1"/>
              </a:solidFill>
              <a:latin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13716000" cy="640080"/>
          </a:xfrm>
        </p:spPr>
        <p:txBody>
          <a:bodyPr tIns="91440" bIns="91440"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199" y="2017243"/>
            <a:ext cx="6400800" cy="988076"/>
          </a:xfrm>
        </p:spPr>
        <p:txBody>
          <a:bodyPr anchor="b"/>
          <a:lstStyle>
            <a:lvl1pPr marL="0" indent="0">
              <a:buNone/>
              <a:defRPr sz="2824" b="1">
                <a:latin typeface="+mj-lt"/>
              </a:defRPr>
            </a:lvl1pPr>
            <a:lvl2pPr marL="537920" indent="0">
              <a:buNone/>
              <a:defRPr sz="2353" b="1"/>
            </a:lvl2pPr>
            <a:lvl3pPr marL="1075840" indent="0">
              <a:buNone/>
              <a:defRPr sz="2118" b="1"/>
            </a:lvl3pPr>
            <a:lvl4pPr marL="1613760" indent="0">
              <a:buNone/>
              <a:defRPr sz="1883" b="1"/>
            </a:lvl4pPr>
            <a:lvl5pPr marL="2151680" indent="0">
              <a:buNone/>
              <a:defRPr sz="1883" b="1"/>
            </a:lvl5pPr>
            <a:lvl6pPr marL="2689601" indent="0">
              <a:buNone/>
              <a:defRPr sz="1883" b="1"/>
            </a:lvl6pPr>
            <a:lvl7pPr marL="3227520" indent="0">
              <a:buNone/>
              <a:defRPr sz="1883" b="1"/>
            </a:lvl7pPr>
            <a:lvl8pPr marL="3765440" indent="0">
              <a:buNone/>
              <a:defRPr sz="1883" b="1"/>
            </a:lvl8pPr>
            <a:lvl9pPr marL="4303360" indent="0">
              <a:buNone/>
              <a:defRPr sz="1883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199" y="3005318"/>
            <a:ext cx="6400800" cy="4422990"/>
          </a:xfrm>
        </p:spPr>
        <p:txBody>
          <a:bodyPr>
            <a:noAutofit/>
          </a:bodyPr>
          <a:lstStyle>
            <a:lvl1pPr marL="0" indent="0">
              <a:buNone/>
              <a:defRPr>
                <a:latin typeface="Segoe UI" panose="020B0502040204020203" pitchFamily="34" charset="0"/>
              </a:defRPr>
            </a:lvl1pPr>
            <a:lvl2pPr marL="537919" indent="0">
              <a:buNone/>
              <a:defRPr>
                <a:latin typeface="Segoe UI" panose="020B0502040204020203" pitchFamily="34" charset="0"/>
              </a:defRPr>
            </a:lvl2pPr>
            <a:lvl3pPr marL="1075840" indent="0">
              <a:buNone/>
              <a:defRPr>
                <a:latin typeface="Segoe UI" panose="020B0502040204020203" pitchFamily="34" charset="0"/>
              </a:defRPr>
            </a:lvl3pPr>
            <a:lvl4pPr marL="1613760" indent="0">
              <a:buNone/>
              <a:defRPr>
                <a:latin typeface="Segoe UI" panose="020B0502040204020203" pitchFamily="34" charset="0"/>
              </a:defRPr>
            </a:lvl4pPr>
            <a:lvl5pPr marL="2151680" indent="0">
              <a:buNone/>
              <a:defRPr>
                <a:latin typeface="Segoe UI" panose="020B05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772400" y="2017243"/>
            <a:ext cx="6400800" cy="988076"/>
          </a:xfrm>
        </p:spPr>
        <p:txBody>
          <a:bodyPr anchor="b"/>
          <a:lstStyle>
            <a:lvl1pPr marL="0" indent="0">
              <a:buNone/>
              <a:defRPr sz="2824" b="1">
                <a:latin typeface="+mj-lt"/>
              </a:defRPr>
            </a:lvl1pPr>
            <a:lvl2pPr marL="537920" indent="0">
              <a:buNone/>
              <a:defRPr sz="2353" b="1"/>
            </a:lvl2pPr>
            <a:lvl3pPr marL="1075840" indent="0">
              <a:buNone/>
              <a:defRPr sz="2118" b="1"/>
            </a:lvl3pPr>
            <a:lvl4pPr marL="1613760" indent="0">
              <a:buNone/>
              <a:defRPr sz="1883" b="1"/>
            </a:lvl4pPr>
            <a:lvl5pPr marL="2151680" indent="0">
              <a:buNone/>
              <a:defRPr sz="1883" b="1"/>
            </a:lvl5pPr>
            <a:lvl6pPr marL="2689601" indent="0">
              <a:buNone/>
              <a:defRPr sz="1883" b="1"/>
            </a:lvl6pPr>
            <a:lvl7pPr marL="3227520" indent="0">
              <a:buNone/>
              <a:defRPr sz="1883" b="1"/>
            </a:lvl7pPr>
            <a:lvl8pPr marL="3765440" indent="0">
              <a:buNone/>
              <a:defRPr sz="1883" b="1"/>
            </a:lvl8pPr>
            <a:lvl9pPr marL="4303360" indent="0">
              <a:buNone/>
              <a:defRPr sz="1883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772400" y="3005318"/>
            <a:ext cx="6400800" cy="4422990"/>
          </a:xfrm>
        </p:spPr>
        <p:txBody>
          <a:bodyPr>
            <a:noAutofit/>
          </a:bodyPr>
          <a:lstStyle>
            <a:lvl1pPr marL="0" indent="0">
              <a:buNone/>
              <a:defRPr>
                <a:latin typeface="Segoe UI" panose="020B0502040204020203" pitchFamily="34" charset="0"/>
              </a:defRPr>
            </a:lvl1pPr>
            <a:lvl2pPr marL="537919" indent="0">
              <a:buNone/>
              <a:defRPr>
                <a:latin typeface="Segoe UI" panose="020B0502040204020203" pitchFamily="34" charset="0"/>
              </a:defRPr>
            </a:lvl2pPr>
            <a:lvl3pPr marL="1075840" indent="0">
              <a:buNone/>
              <a:defRPr>
                <a:latin typeface="Segoe UI" panose="020B0502040204020203" pitchFamily="34" charset="0"/>
              </a:defRPr>
            </a:lvl3pPr>
            <a:lvl4pPr marL="1613760" indent="0">
              <a:buNone/>
              <a:defRPr>
                <a:latin typeface="Segoe UI" panose="020B0502040204020203" pitchFamily="34" charset="0"/>
              </a:defRPr>
            </a:lvl4pPr>
            <a:lvl5pPr marL="2151680" indent="0">
              <a:buNone/>
              <a:defRPr>
                <a:latin typeface="Segoe UI" panose="020B05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D093AED9-3F5E-41D4-9FAD-F29D941B4B0A}" type="datetime1">
              <a:rPr lang="en-US" smtClean="0"/>
              <a:t>1/15/2026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4C4B624-09C9-4734-9996-D8363B05C62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77"/>
          <a:stretch/>
        </p:blipFill>
        <p:spPr>
          <a:xfrm>
            <a:off x="12984480" y="7680960"/>
            <a:ext cx="851896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552342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50B76160-1DEB-464C-9113-9118CF4A908A}" type="datetime1">
              <a:rPr lang="en-US" smtClean="0"/>
              <a:t>1/15/2026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7699787-C03F-45A9-825C-0DE0DCF4B9E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77"/>
          <a:stretch/>
        </p:blipFill>
        <p:spPr>
          <a:xfrm>
            <a:off x="12984480" y="7680960"/>
            <a:ext cx="851896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28392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97128" y="3227588"/>
            <a:ext cx="3911778" cy="645517"/>
          </a:xfrm>
        </p:spPr>
        <p:txBody>
          <a:bodyPr wrap="none" anchor="t" anchorCtr="0">
            <a:noAutofit/>
          </a:bodyPr>
          <a:lstStyle>
            <a:lvl1pPr algn="r">
              <a:defRPr sz="4236">
                <a:solidFill>
                  <a:srgbClr val="E45A1E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97128" y="3980692"/>
            <a:ext cx="3911778" cy="1987357"/>
          </a:xfrm>
        </p:spPr>
        <p:txBody>
          <a:bodyPr>
            <a:normAutofit/>
          </a:bodyPr>
          <a:lstStyle>
            <a:lvl1pPr marL="0" indent="0" algn="r">
              <a:buNone/>
              <a:defRPr sz="2118">
                <a:solidFill>
                  <a:srgbClr val="E45A1E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537920" indent="0" algn="ctr">
              <a:buNone/>
              <a:defRPr sz="2353"/>
            </a:lvl2pPr>
            <a:lvl3pPr marL="1075840" indent="0" algn="ctr">
              <a:buNone/>
              <a:defRPr sz="2118"/>
            </a:lvl3pPr>
            <a:lvl4pPr marL="1613760" indent="0" algn="ctr">
              <a:buNone/>
              <a:defRPr sz="1883"/>
            </a:lvl4pPr>
            <a:lvl5pPr marL="2151680" indent="0" algn="ctr">
              <a:buNone/>
              <a:defRPr sz="1883"/>
            </a:lvl5pPr>
            <a:lvl6pPr marL="2689601" indent="0" algn="ctr">
              <a:buNone/>
              <a:defRPr sz="1883"/>
            </a:lvl6pPr>
            <a:lvl7pPr marL="3227520" indent="0" algn="ctr">
              <a:buNone/>
              <a:defRPr sz="1883"/>
            </a:lvl7pPr>
            <a:lvl8pPr marL="3765440" indent="0" algn="ctr">
              <a:buNone/>
              <a:defRPr sz="1883"/>
            </a:lvl8pPr>
            <a:lvl9pPr marL="4303360" indent="0" algn="ctr">
              <a:buNone/>
              <a:defRPr sz="1883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61C78B21-3C28-439F-BCD3-284714CB9E0C}" type="datetime1">
              <a:rPr lang="en-US" smtClean="0"/>
              <a:t>1/15/2026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315203" y="2"/>
            <a:ext cx="7315199" cy="8229599"/>
          </a:xfrm>
          <a:prstGeom prst="rect">
            <a:avLst/>
          </a:prstGeom>
          <a:solidFill>
            <a:srgbClr val="004E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30">
              <a:latin typeface="Segoe UI" panose="020B0502040204020203" pitchFamily="34" charset="0"/>
            </a:endParaRPr>
          </a:p>
        </p:txBody>
      </p:sp>
      <p:pic>
        <p:nvPicPr>
          <p:cNvPr id="8" name="Picture 7" descr="affirmastudioslogo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39949" y="3227587"/>
            <a:ext cx="2645734" cy="674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312939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bg>
      <p:bgPr>
        <a:solidFill>
          <a:srgbClr val="004E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F7541201-DC49-46F2-AC4F-0D60C1F63406}" type="datetime1">
              <a:rPr lang="en-US" smtClean="0"/>
              <a:t>1/15/2026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1D8278-5719-41B5-BA0B-62F901BD5A8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4480" y="7680960"/>
            <a:ext cx="845311" cy="21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8728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Blank">
    <p:bg>
      <p:bgPr>
        <a:solidFill>
          <a:srgbClr val="E45A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6198244D-535E-48C4-8BC9-904AE7DD5AF1}" type="datetime1">
              <a:rPr lang="en-US" smtClean="0"/>
              <a:t>1/15/2026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DDC3FBF-8EF6-411E-AA4F-268641FD25D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4480" y="7680960"/>
            <a:ext cx="845311" cy="21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926330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"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F858EA56-0E20-4ACC-A046-BE609E544847}" type="datetime1">
              <a:rPr lang="en-US" smtClean="0"/>
              <a:t>1/15/2026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82C415-13F0-4D24-97F3-4AB707C0984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4480" y="7680960"/>
            <a:ext cx="845311" cy="21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951317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8564" y="549138"/>
            <a:ext cx="4719082" cy="1920115"/>
          </a:xfrm>
        </p:spPr>
        <p:txBody>
          <a:bodyPr anchor="b"/>
          <a:lstStyle>
            <a:lvl1pPr>
              <a:defRPr sz="3764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220725" y="1184200"/>
            <a:ext cx="7406095" cy="5848134"/>
          </a:xfrm>
        </p:spPr>
        <p:txBody>
          <a:bodyPr/>
          <a:lstStyle>
            <a:lvl1pPr marL="0" indent="0">
              <a:buNone/>
              <a:defRPr sz="3764">
                <a:latin typeface="Segoe UI" panose="020B0502040204020203" pitchFamily="34" charset="0"/>
              </a:defRPr>
            </a:lvl1pPr>
            <a:lvl2pPr marL="537920" indent="0">
              <a:buNone/>
              <a:defRPr sz="3294"/>
            </a:lvl2pPr>
            <a:lvl3pPr marL="1075840" indent="0">
              <a:buNone/>
              <a:defRPr sz="2824"/>
            </a:lvl3pPr>
            <a:lvl4pPr marL="1613760" indent="0">
              <a:buNone/>
              <a:defRPr sz="2353"/>
            </a:lvl4pPr>
            <a:lvl5pPr marL="2151680" indent="0">
              <a:buNone/>
              <a:defRPr sz="2353"/>
            </a:lvl5pPr>
            <a:lvl6pPr marL="2689601" indent="0">
              <a:buNone/>
              <a:defRPr sz="2353"/>
            </a:lvl6pPr>
            <a:lvl7pPr marL="3227520" indent="0">
              <a:buNone/>
              <a:defRPr sz="2353"/>
            </a:lvl7pPr>
            <a:lvl8pPr marL="3765440" indent="0">
              <a:buNone/>
              <a:defRPr sz="2353"/>
            </a:lvl8pPr>
            <a:lvl9pPr marL="4303360" indent="0">
              <a:buNone/>
              <a:defRPr sz="2353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8564" y="2469255"/>
            <a:ext cx="4719082" cy="4574284"/>
          </a:xfrm>
        </p:spPr>
        <p:txBody>
          <a:bodyPr/>
          <a:lstStyle>
            <a:lvl1pPr marL="0" indent="0">
              <a:buNone/>
              <a:defRPr sz="1883">
                <a:latin typeface="Segoe UI" panose="020B0502040204020203" pitchFamily="34" charset="0"/>
              </a:defRPr>
            </a:lvl1pPr>
            <a:lvl2pPr marL="537920" indent="0">
              <a:buNone/>
              <a:defRPr sz="1646"/>
            </a:lvl2pPr>
            <a:lvl3pPr marL="1075840" indent="0">
              <a:buNone/>
              <a:defRPr sz="1412"/>
            </a:lvl3pPr>
            <a:lvl4pPr marL="1613760" indent="0">
              <a:buNone/>
              <a:defRPr sz="1177"/>
            </a:lvl4pPr>
            <a:lvl5pPr marL="2151680" indent="0">
              <a:buNone/>
              <a:defRPr sz="1177"/>
            </a:lvl5pPr>
            <a:lvl6pPr marL="2689601" indent="0">
              <a:buNone/>
              <a:defRPr sz="1177"/>
            </a:lvl6pPr>
            <a:lvl7pPr marL="3227520" indent="0">
              <a:buNone/>
              <a:defRPr sz="1177"/>
            </a:lvl7pPr>
            <a:lvl8pPr marL="3765440" indent="0">
              <a:buNone/>
              <a:defRPr sz="1177"/>
            </a:lvl8pPr>
            <a:lvl9pPr marL="4303360" indent="0">
              <a:buNone/>
              <a:defRPr sz="1177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F0CBE8F-8AA2-4859-BE6D-C213C1FEDA0E}" type="datetime1">
              <a:rPr lang="en-US" smtClean="0"/>
              <a:t>1/15/2026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5342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8.xml"/><Relationship Id="rId18" Type="http://schemas.openxmlformats.org/officeDocument/2006/relationships/slideLayout" Target="../slideLayouts/slideLayout43.xml"/><Relationship Id="rId3" Type="http://schemas.openxmlformats.org/officeDocument/2006/relationships/slideLayout" Target="../slideLayouts/slideLayout28.xml"/><Relationship Id="rId21" Type="http://schemas.openxmlformats.org/officeDocument/2006/relationships/slideLayout" Target="../slideLayouts/slideLayout46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42.xml"/><Relationship Id="rId25" Type="http://schemas.openxmlformats.org/officeDocument/2006/relationships/theme" Target="../theme/theme2.xml"/><Relationship Id="rId2" Type="http://schemas.openxmlformats.org/officeDocument/2006/relationships/slideLayout" Target="../slideLayouts/slideLayout27.xml"/><Relationship Id="rId16" Type="http://schemas.openxmlformats.org/officeDocument/2006/relationships/slideLayout" Target="../slideLayouts/slideLayout41.xml"/><Relationship Id="rId20" Type="http://schemas.openxmlformats.org/officeDocument/2006/relationships/slideLayout" Target="../slideLayouts/slideLayout45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24" Type="http://schemas.openxmlformats.org/officeDocument/2006/relationships/slideLayout" Target="../slideLayouts/slideLayout49.xml"/><Relationship Id="rId5" Type="http://schemas.openxmlformats.org/officeDocument/2006/relationships/slideLayout" Target="../slideLayouts/slideLayout30.xml"/><Relationship Id="rId15" Type="http://schemas.openxmlformats.org/officeDocument/2006/relationships/slideLayout" Target="../slideLayouts/slideLayout40.xml"/><Relationship Id="rId23" Type="http://schemas.openxmlformats.org/officeDocument/2006/relationships/slideLayout" Target="../slideLayouts/slideLayout48.xml"/><Relationship Id="rId10" Type="http://schemas.openxmlformats.org/officeDocument/2006/relationships/slideLayout" Target="../slideLayouts/slideLayout35.xml"/><Relationship Id="rId19" Type="http://schemas.openxmlformats.org/officeDocument/2006/relationships/slideLayout" Target="../slideLayouts/slideLayout44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9.xml"/><Relationship Id="rId22" Type="http://schemas.openxmlformats.org/officeDocument/2006/relationships/slideLayout" Target="../slideLayouts/slideLayout4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7.xml"/><Relationship Id="rId13" Type="http://schemas.openxmlformats.org/officeDocument/2006/relationships/slideLayout" Target="../slideLayouts/slideLayout62.xml"/><Relationship Id="rId18" Type="http://schemas.openxmlformats.org/officeDocument/2006/relationships/slideLayout" Target="../slideLayouts/slideLayout67.xml"/><Relationship Id="rId26" Type="http://schemas.openxmlformats.org/officeDocument/2006/relationships/slideLayout" Target="../slideLayouts/slideLayout75.xml"/><Relationship Id="rId3" Type="http://schemas.openxmlformats.org/officeDocument/2006/relationships/slideLayout" Target="../slideLayouts/slideLayout52.xml"/><Relationship Id="rId21" Type="http://schemas.openxmlformats.org/officeDocument/2006/relationships/slideLayout" Target="../slideLayouts/slideLayout70.xml"/><Relationship Id="rId7" Type="http://schemas.openxmlformats.org/officeDocument/2006/relationships/slideLayout" Target="../slideLayouts/slideLayout56.xml"/><Relationship Id="rId12" Type="http://schemas.openxmlformats.org/officeDocument/2006/relationships/slideLayout" Target="../slideLayouts/slideLayout61.xml"/><Relationship Id="rId17" Type="http://schemas.openxmlformats.org/officeDocument/2006/relationships/slideLayout" Target="../slideLayouts/slideLayout66.xml"/><Relationship Id="rId25" Type="http://schemas.openxmlformats.org/officeDocument/2006/relationships/slideLayout" Target="../slideLayouts/slideLayout74.xml"/><Relationship Id="rId2" Type="http://schemas.openxmlformats.org/officeDocument/2006/relationships/slideLayout" Target="../slideLayouts/slideLayout51.xml"/><Relationship Id="rId16" Type="http://schemas.openxmlformats.org/officeDocument/2006/relationships/slideLayout" Target="../slideLayouts/slideLayout65.xml"/><Relationship Id="rId20" Type="http://schemas.openxmlformats.org/officeDocument/2006/relationships/slideLayout" Target="../slideLayouts/slideLayout69.xml"/><Relationship Id="rId1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5.xml"/><Relationship Id="rId11" Type="http://schemas.openxmlformats.org/officeDocument/2006/relationships/slideLayout" Target="../slideLayouts/slideLayout60.xml"/><Relationship Id="rId24" Type="http://schemas.openxmlformats.org/officeDocument/2006/relationships/slideLayout" Target="../slideLayouts/slideLayout73.xml"/><Relationship Id="rId5" Type="http://schemas.openxmlformats.org/officeDocument/2006/relationships/slideLayout" Target="../slideLayouts/slideLayout54.xml"/><Relationship Id="rId15" Type="http://schemas.openxmlformats.org/officeDocument/2006/relationships/slideLayout" Target="../slideLayouts/slideLayout64.xml"/><Relationship Id="rId23" Type="http://schemas.openxmlformats.org/officeDocument/2006/relationships/slideLayout" Target="../slideLayouts/slideLayout72.xml"/><Relationship Id="rId28" Type="http://schemas.openxmlformats.org/officeDocument/2006/relationships/theme" Target="../theme/theme3.xml"/><Relationship Id="rId10" Type="http://schemas.openxmlformats.org/officeDocument/2006/relationships/slideLayout" Target="../slideLayouts/slideLayout59.xml"/><Relationship Id="rId19" Type="http://schemas.openxmlformats.org/officeDocument/2006/relationships/slideLayout" Target="../slideLayouts/slideLayout68.xml"/><Relationship Id="rId4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8.xml"/><Relationship Id="rId14" Type="http://schemas.openxmlformats.org/officeDocument/2006/relationships/slideLayout" Target="../slideLayouts/slideLayout63.xml"/><Relationship Id="rId22" Type="http://schemas.openxmlformats.org/officeDocument/2006/relationships/slideLayout" Target="../slideLayouts/slideLayout71.xml"/><Relationship Id="rId27" Type="http://schemas.openxmlformats.org/officeDocument/2006/relationships/slideLayout" Target="../slideLayouts/slideLayout76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4.xml"/><Relationship Id="rId13" Type="http://schemas.openxmlformats.org/officeDocument/2006/relationships/slideLayout" Target="../slideLayouts/slideLayout89.xml"/><Relationship Id="rId18" Type="http://schemas.openxmlformats.org/officeDocument/2006/relationships/slideLayout" Target="../slideLayouts/slideLayout94.xml"/><Relationship Id="rId26" Type="http://schemas.openxmlformats.org/officeDocument/2006/relationships/slideLayout" Target="../slideLayouts/slideLayout102.xml"/><Relationship Id="rId3" Type="http://schemas.openxmlformats.org/officeDocument/2006/relationships/slideLayout" Target="../slideLayouts/slideLayout79.xml"/><Relationship Id="rId21" Type="http://schemas.openxmlformats.org/officeDocument/2006/relationships/slideLayout" Target="../slideLayouts/slideLayout97.xml"/><Relationship Id="rId7" Type="http://schemas.openxmlformats.org/officeDocument/2006/relationships/slideLayout" Target="../slideLayouts/slideLayout83.xml"/><Relationship Id="rId12" Type="http://schemas.openxmlformats.org/officeDocument/2006/relationships/slideLayout" Target="../slideLayouts/slideLayout88.xml"/><Relationship Id="rId17" Type="http://schemas.openxmlformats.org/officeDocument/2006/relationships/slideLayout" Target="../slideLayouts/slideLayout93.xml"/><Relationship Id="rId25" Type="http://schemas.openxmlformats.org/officeDocument/2006/relationships/slideLayout" Target="../slideLayouts/slideLayout101.xml"/><Relationship Id="rId2" Type="http://schemas.openxmlformats.org/officeDocument/2006/relationships/slideLayout" Target="../slideLayouts/slideLayout78.xml"/><Relationship Id="rId16" Type="http://schemas.openxmlformats.org/officeDocument/2006/relationships/slideLayout" Target="../slideLayouts/slideLayout92.xml"/><Relationship Id="rId20" Type="http://schemas.openxmlformats.org/officeDocument/2006/relationships/slideLayout" Target="../slideLayouts/slideLayout96.xml"/><Relationship Id="rId1" Type="http://schemas.openxmlformats.org/officeDocument/2006/relationships/slideLayout" Target="../slideLayouts/slideLayout77.xml"/><Relationship Id="rId6" Type="http://schemas.openxmlformats.org/officeDocument/2006/relationships/slideLayout" Target="../slideLayouts/slideLayout82.xml"/><Relationship Id="rId11" Type="http://schemas.openxmlformats.org/officeDocument/2006/relationships/slideLayout" Target="../slideLayouts/slideLayout87.xml"/><Relationship Id="rId24" Type="http://schemas.openxmlformats.org/officeDocument/2006/relationships/slideLayout" Target="../slideLayouts/slideLayout100.xml"/><Relationship Id="rId5" Type="http://schemas.openxmlformats.org/officeDocument/2006/relationships/slideLayout" Target="../slideLayouts/slideLayout81.xml"/><Relationship Id="rId15" Type="http://schemas.openxmlformats.org/officeDocument/2006/relationships/slideLayout" Target="../slideLayouts/slideLayout91.xml"/><Relationship Id="rId23" Type="http://schemas.openxmlformats.org/officeDocument/2006/relationships/slideLayout" Target="../slideLayouts/slideLayout99.xml"/><Relationship Id="rId10" Type="http://schemas.openxmlformats.org/officeDocument/2006/relationships/slideLayout" Target="../slideLayouts/slideLayout86.xml"/><Relationship Id="rId19" Type="http://schemas.openxmlformats.org/officeDocument/2006/relationships/slideLayout" Target="../slideLayouts/slideLayout95.xml"/><Relationship Id="rId4" Type="http://schemas.openxmlformats.org/officeDocument/2006/relationships/slideLayout" Target="../slideLayouts/slideLayout80.xml"/><Relationship Id="rId9" Type="http://schemas.openxmlformats.org/officeDocument/2006/relationships/slideLayout" Target="../slideLayouts/slideLayout85.xml"/><Relationship Id="rId14" Type="http://schemas.openxmlformats.org/officeDocument/2006/relationships/slideLayout" Target="../slideLayouts/slideLayout90.xml"/><Relationship Id="rId22" Type="http://schemas.openxmlformats.org/officeDocument/2006/relationships/slideLayout" Target="../slideLayouts/slideLayout98.xml"/><Relationship Id="rId27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0.xml"/><Relationship Id="rId13" Type="http://schemas.openxmlformats.org/officeDocument/2006/relationships/slideLayout" Target="../slideLayouts/slideLayout115.xml"/><Relationship Id="rId18" Type="http://schemas.openxmlformats.org/officeDocument/2006/relationships/slideLayout" Target="../slideLayouts/slideLayout120.xml"/><Relationship Id="rId26" Type="http://schemas.openxmlformats.org/officeDocument/2006/relationships/slideLayout" Target="../slideLayouts/slideLayout128.xml"/><Relationship Id="rId3" Type="http://schemas.openxmlformats.org/officeDocument/2006/relationships/slideLayout" Target="../slideLayouts/slideLayout105.xml"/><Relationship Id="rId21" Type="http://schemas.openxmlformats.org/officeDocument/2006/relationships/slideLayout" Target="../slideLayouts/slideLayout123.xml"/><Relationship Id="rId7" Type="http://schemas.openxmlformats.org/officeDocument/2006/relationships/slideLayout" Target="../slideLayouts/slideLayout109.xml"/><Relationship Id="rId12" Type="http://schemas.openxmlformats.org/officeDocument/2006/relationships/slideLayout" Target="../slideLayouts/slideLayout114.xml"/><Relationship Id="rId17" Type="http://schemas.openxmlformats.org/officeDocument/2006/relationships/slideLayout" Target="../slideLayouts/slideLayout119.xml"/><Relationship Id="rId25" Type="http://schemas.openxmlformats.org/officeDocument/2006/relationships/slideLayout" Target="../slideLayouts/slideLayout127.xml"/><Relationship Id="rId2" Type="http://schemas.openxmlformats.org/officeDocument/2006/relationships/slideLayout" Target="../slideLayouts/slideLayout104.xml"/><Relationship Id="rId16" Type="http://schemas.openxmlformats.org/officeDocument/2006/relationships/slideLayout" Target="../slideLayouts/slideLayout118.xml"/><Relationship Id="rId20" Type="http://schemas.openxmlformats.org/officeDocument/2006/relationships/slideLayout" Target="../slideLayouts/slideLayout122.xml"/><Relationship Id="rId1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8.xml"/><Relationship Id="rId11" Type="http://schemas.openxmlformats.org/officeDocument/2006/relationships/slideLayout" Target="../slideLayouts/slideLayout113.xml"/><Relationship Id="rId24" Type="http://schemas.openxmlformats.org/officeDocument/2006/relationships/slideLayout" Target="../slideLayouts/slideLayout126.xml"/><Relationship Id="rId5" Type="http://schemas.openxmlformats.org/officeDocument/2006/relationships/slideLayout" Target="../slideLayouts/slideLayout107.xml"/><Relationship Id="rId15" Type="http://schemas.openxmlformats.org/officeDocument/2006/relationships/slideLayout" Target="../slideLayouts/slideLayout117.xml"/><Relationship Id="rId23" Type="http://schemas.openxmlformats.org/officeDocument/2006/relationships/slideLayout" Target="../slideLayouts/slideLayout125.xml"/><Relationship Id="rId28" Type="http://schemas.openxmlformats.org/officeDocument/2006/relationships/theme" Target="../theme/theme5.xml"/><Relationship Id="rId10" Type="http://schemas.openxmlformats.org/officeDocument/2006/relationships/slideLayout" Target="../slideLayouts/slideLayout112.xml"/><Relationship Id="rId19" Type="http://schemas.openxmlformats.org/officeDocument/2006/relationships/slideLayout" Target="../slideLayouts/slideLayout121.xml"/><Relationship Id="rId4" Type="http://schemas.openxmlformats.org/officeDocument/2006/relationships/slideLayout" Target="../slideLayouts/slideLayout106.xml"/><Relationship Id="rId9" Type="http://schemas.openxmlformats.org/officeDocument/2006/relationships/slideLayout" Target="../slideLayouts/slideLayout111.xml"/><Relationship Id="rId14" Type="http://schemas.openxmlformats.org/officeDocument/2006/relationships/slideLayout" Target="../slideLayouts/slideLayout116.xml"/><Relationship Id="rId22" Type="http://schemas.openxmlformats.org/officeDocument/2006/relationships/slideLayout" Target="../slideLayouts/slideLayout124.xml"/><Relationship Id="rId27" Type="http://schemas.openxmlformats.org/officeDocument/2006/relationships/slideLayout" Target="../slideLayouts/slideLayout129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7.xml"/><Relationship Id="rId13" Type="http://schemas.openxmlformats.org/officeDocument/2006/relationships/slideLayout" Target="../slideLayouts/slideLayout142.xml"/><Relationship Id="rId18" Type="http://schemas.openxmlformats.org/officeDocument/2006/relationships/slideLayout" Target="../slideLayouts/slideLayout147.xml"/><Relationship Id="rId3" Type="http://schemas.openxmlformats.org/officeDocument/2006/relationships/slideLayout" Target="../slideLayouts/slideLayout132.xml"/><Relationship Id="rId21" Type="http://schemas.openxmlformats.org/officeDocument/2006/relationships/slideLayout" Target="../slideLayouts/slideLayout150.xml"/><Relationship Id="rId7" Type="http://schemas.openxmlformats.org/officeDocument/2006/relationships/slideLayout" Target="../slideLayouts/slideLayout136.xml"/><Relationship Id="rId12" Type="http://schemas.openxmlformats.org/officeDocument/2006/relationships/slideLayout" Target="../slideLayouts/slideLayout141.xml"/><Relationship Id="rId17" Type="http://schemas.openxmlformats.org/officeDocument/2006/relationships/slideLayout" Target="../slideLayouts/slideLayout146.xml"/><Relationship Id="rId25" Type="http://schemas.openxmlformats.org/officeDocument/2006/relationships/theme" Target="../theme/theme6.xml"/><Relationship Id="rId2" Type="http://schemas.openxmlformats.org/officeDocument/2006/relationships/slideLayout" Target="../slideLayouts/slideLayout131.xml"/><Relationship Id="rId16" Type="http://schemas.openxmlformats.org/officeDocument/2006/relationships/slideLayout" Target="../slideLayouts/slideLayout145.xml"/><Relationship Id="rId20" Type="http://schemas.openxmlformats.org/officeDocument/2006/relationships/slideLayout" Target="../slideLayouts/slideLayout149.xml"/><Relationship Id="rId1" Type="http://schemas.openxmlformats.org/officeDocument/2006/relationships/slideLayout" Target="../slideLayouts/slideLayout130.xml"/><Relationship Id="rId6" Type="http://schemas.openxmlformats.org/officeDocument/2006/relationships/slideLayout" Target="../slideLayouts/slideLayout135.xml"/><Relationship Id="rId11" Type="http://schemas.openxmlformats.org/officeDocument/2006/relationships/slideLayout" Target="../slideLayouts/slideLayout140.xml"/><Relationship Id="rId24" Type="http://schemas.openxmlformats.org/officeDocument/2006/relationships/slideLayout" Target="../slideLayouts/slideLayout153.xml"/><Relationship Id="rId5" Type="http://schemas.openxmlformats.org/officeDocument/2006/relationships/slideLayout" Target="../slideLayouts/slideLayout134.xml"/><Relationship Id="rId15" Type="http://schemas.openxmlformats.org/officeDocument/2006/relationships/slideLayout" Target="../slideLayouts/slideLayout144.xml"/><Relationship Id="rId23" Type="http://schemas.openxmlformats.org/officeDocument/2006/relationships/slideLayout" Target="../slideLayouts/slideLayout152.xml"/><Relationship Id="rId10" Type="http://schemas.openxmlformats.org/officeDocument/2006/relationships/slideLayout" Target="../slideLayouts/slideLayout139.xml"/><Relationship Id="rId19" Type="http://schemas.openxmlformats.org/officeDocument/2006/relationships/slideLayout" Target="../slideLayouts/slideLayout148.xml"/><Relationship Id="rId4" Type="http://schemas.openxmlformats.org/officeDocument/2006/relationships/slideLayout" Target="../slideLayouts/slideLayout133.xml"/><Relationship Id="rId9" Type="http://schemas.openxmlformats.org/officeDocument/2006/relationships/slideLayout" Target="../slideLayouts/slideLayout138.xml"/><Relationship Id="rId14" Type="http://schemas.openxmlformats.org/officeDocument/2006/relationships/slideLayout" Target="../slideLayouts/slideLayout143.xml"/><Relationship Id="rId22" Type="http://schemas.openxmlformats.org/officeDocument/2006/relationships/slideLayout" Target="../slideLayouts/slideLayout15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13716000" cy="6400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199" y="1371600"/>
            <a:ext cx="13716000" cy="5486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8640" y="7628167"/>
            <a:ext cx="3292151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12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</a:defRPr>
            </a:lvl1pPr>
          </a:lstStyle>
          <a:p>
            <a:fld id="{6C1EC331-590E-4679-816A-DCB458BBD7AB}" type="datetime1">
              <a:rPr lang="en-US" smtClean="0"/>
              <a:t>1/15/2026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6089" y="7628167"/>
            <a:ext cx="4938227" cy="43706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12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3533120" y="7628166"/>
            <a:ext cx="640080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12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54892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33" r:id="rId2"/>
    <p:sldLayoutId id="2147483731" r:id="rId3"/>
    <p:sldLayoutId id="2147483732" r:id="rId4"/>
    <p:sldLayoutId id="2147483734" r:id="rId5"/>
    <p:sldLayoutId id="2147483730" r:id="rId6"/>
    <p:sldLayoutId id="2147483714" r:id="rId7"/>
    <p:sldLayoutId id="2147483715" r:id="rId8"/>
    <p:sldLayoutId id="2147483716" r:id="rId9"/>
    <p:sldLayoutId id="2147483738" r:id="rId10"/>
    <p:sldLayoutId id="2147483718" r:id="rId11"/>
    <p:sldLayoutId id="2147483735" r:id="rId12"/>
    <p:sldLayoutId id="2147483736" r:id="rId13"/>
    <p:sldLayoutId id="2147483737" r:id="rId14"/>
    <p:sldLayoutId id="2147483717" r:id="rId15"/>
    <p:sldLayoutId id="2147483719" r:id="rId16"/>
    <p:sldLayoutId id="2147483720" r:id="rId17"/>
    <p:sldLayoutId id="2147483721" r:id="rId18"/>
    <p:sldLayoutId id="2147483713" r:id="rId19"/>
    <p:sldLayoutId id="2147483722" r:id="rId20"/>
    <p:sldLayoutId id="2147483723" r:id="rId21"/>
    <p:sldLayoutId id="2147483724" r:id="rId22"/>
    <p:sldLayoutId id="2147483726" r:id="rId23"/>
    <p:sldLayoutId id="2147483729" r:id="rId24"/>
    <p:sldLayoutId id="2147483993" r:id="rId25"/>
  </p:sldLayoutIdLst>
  <p:hf sldNum="0" hdr="0" ftr="0" dt="0"/>
  <p:txStyles>
    <p:titleStyle>
      <a:lvl1pPr algn="l" defTabSz="1075883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68971" indent="-268971" algn="l" defTabSz="1075883" rtl="0" eaLnBrk="1" latinLnBrk="0" hangingPunct="1">
        <a:lnSpc>
          <a:spcPct val="90000"/>
        </a:lnSpc>
        <a:spcBef>
          <a:spcPts val="1177"/>
        </a:spcBef>
        <a:buFont typeface="Arial" panose="020B0604020202020204" pitchFamily="34" charset="0"/>
        <a:buChar char="•"/>
        <a:defRPr sz="2353" kern="1200">
          <a:solidFill>
            <a:schemeClr val="tx1"/>
          </a:solidFill>
          <a:latin typeface="Segoe UI" panose="020B0502040204020203" pitchFamily="34" charset="0"/>
          <a:ea typeface="+mn-ea"/>
          <a:cs typeface="+mn-cs"/>
        </a:defRPr>
      </a:lvl1pPr>
      <a:lvl2pPr marL="806912" indent="-268971" algn="l" defTabSz="1075883" rtl="0" eaLnBrk="1" latinLnBrk="0" hangingPunct="1">
        <a:lnSpc>
          <a:spcPct val="90000"/>
        </a:lnSpc>
        <a:spcBef>
          <a:spcPts val="588"/>
        </a:spcBef>
        <a:buFont typeface="Arial" panose="020B0604020202020204" pitchFamily="34" charset="0"/>
        <a:buChar char="•"/>
        <a:defRPr sz="2118" kern="1200">
          <a:solidFill>
            <a:schemeClr val="tx1"/>
          </a:solidFill>
          <a:latin typeface="Segoe UI" panose="020B0502040204020203" pitchFamily="34" charset="0"/>
          <a:ea typeface="+mn-ea"/>
          <a:cs typeface="+mn-cs"/>
        </a:defRPr>
      </a:lvl2pPr>
      <a:lvl3pPr marL="1344854" indent="-268971" algn="l" defTabSz="1075883" rtl="0" eaLnBrk="1" latinLnBrk="0" hangingPunct="1">
        <a:lnSpc>
          <a:spcPct val="90000"/>
        </a:lnSpc>
        <a:spcBef>
          <a:spcPts val="588"/>
        </a:spcBef>
        <a:buFont typeface="Arial" panose="020B0604020202020204" pitchFamily="34" charset="0"/>
        <a:buChar char="•"/>
        <a:defRPr sz="1883" kern="1200">
          <a:solidFill>
            <a:schemeClr val="tx1"/>
          </a:solidFill>
          <a:latin typeface="Segoe UI" panose="020B0502040204020203" pitchFamily="34" charset="0"/>
          <a:ea typeface="+mn-ea"/>
          <a:cs typeface="+mn-cs"/>
        </a:defRPr>
      </a:lvl3pPr>
      <a:lvl4pPr marL="1882795" indent="-268971" algn="l" defTabSz="1075883" rtl="0" eaLnBrk="1" latinLnBrk="0" hangingPunct="1">
        <a:lnSpc>
          <a:spcPct val="90000"/>
        </a:lnSpc>
        <a:spcBef>
          <a:spcPts val="588"/>
        </a:spcBef>
        <a:buFont typeface="Arial" panose="020B0604020202020204" pitchFamily="34" charset="0"/>
        <a:buChar char="•"/>
        <a:defRPr sz="1647" kern="1200">
          <a:solidFill>
            <a:schemeClr val="tx1"/>
          </a:solidFill>
          <a:latin typeface="Segoe UI" panose="020B0502040204020203" pitchFamily="34" charset="0"/>
          <a:ea typeface="+mn-ea"/>
          <a:cs typeface="+mn-cs"/>
        </a:defRPr>
      </a:lvl4pPr>
      <a:lvl5pPr marL="2420737" indent="-268971" algn="l" defTabSz="1075883" rtl="0" eaLnBrk="1" latinLnBrk="0" hangingPunct="1">
        <a:lnSpc>
          <a:spcPct val="90000"/>
        </a:lnSpc>
        <a:spcBef>
          <a:spcPts val="588"/>
        </a:spcBef>
        <a:buFont typeface="Arial" panose="020B0604020202020204" pitchFamily="34" charset="0"/>
        <a:buChar char="•"/>
        <a:defRPr sz="1647" kern="1200">
          <a:solidFill>
            <a:schemeClr val="tx1"/>
          </a:solidFill>
          <a:latin typeface="Segoe UI" panose="020B0502040204020203" pitchFamily="34" charset="0"/>
          <a:ea typeface="+mn-ea"/>
          <a:cs typeface="+mn-cs"/>
        </a:defRPr>
      </a:lvl5pPr>
      <a:lvl6pPr marL="2958678" indent="-268971" algn="l" defTabSz="1075883" rtl="0" eaLnBrk="1" latinLnBrk="0" hangingPunct="1">
        <a:lnSpc>
          <a:spcPct val="90000"/>
        </a:lnSpc>
        <a:spcBef>
          <a:spcPts val="588"/>
        </a:spcBef>
        <a:buFont typeface="Arial" panose="020B0604020202020204" pitchFamily="34" charset="0"/>
        <a:buChar char="•"/>
        <a:defRPr sz="2118" kern="1200">
          <a:solidFill>
            <a:schemeClr val="tx1"/>
          </a:solidFill>
          <a:latin typeface="+mn-lt"/>
          <a:ea typeface="+mn-ea"/>
          <a:cs typeface="+mn-cs"/>
        </a:defRPr>
      </a:lvl6pPr>
      <a:lvl7pPr marL="3496620" indent="-268971" algn="l" defTabSz="1075883" rtl="0" eaLnBrk="1" latinLnBrk="0" hangingPunct="1">
        <a:lnSpc>
          <a:spcPct val="90000"/>
        </a:lnSpc>
        <a:spcBef>
          <a:spcPts val="588"/>
        </a:spcBef>
        <a:buFont typeface="Arial" panose="020B0604020202020204" pitchFamily="34" charset="0"/>
        <a:buChar char="•"/>
        <a:defRPr sz="2118" kern="1200">
          <a:solidFill>
            <a:schemeClr val="tx1"/>
          </a:solidFill>
          <a:latin typeface="+mn-lt"/>
          <a:ea typeface="+mn-ea"/>
          <a:cs typeface="+mn-cs"/>
        </a:defRPr>
      </a:lvl7pPr>
      <a:lvl8pPr marL="4034561" indent="-268971" algn="l" defTabSz="1075883" rtl="0" eaLnBrk="1" latinLnBrk="0" hangingPunct="1">
        <a:lnSpc>
          <a:spcPct val="90000"/>
        </a:lnSpc>
        <a:spcBef>
          <a:spcPts val="588"/>
        </a:spcBef>
        <a:buFont typeface="Arial" panose="020B0604020202020204" pitchFamily="34" charset="0"/>
        <a:buChar char="•"/>
        <a:defRPr sz="2118" kern="1200">
          <a:solidFill>
            <a:schemeClr val="tx1"/>
          </a:solidFill>
          <a:latin typeface="+mn-lt"/>
          <a:ea typeface="+mn-ea"/>
          <a:cs typeface="+mn-cs"/>
        </a:defRPr>
      </a:lvl8pPr>
      <a:lvl9pPr marL="4572503" indent="-268971" algn="l" defTabSz="1075883" rtl="0" eaLnBrk="1" latinLnBrk="0" hangingPunct="1">
        <a:lnSpc>
          <a:spcPct val="90000"/>
        </a:lnSpc>
        <a:spcBef>
          <a:spcPts val="588"/>
        </a:spcBef>
        <a:buFont typeface="Arial" panose="020B0604020202020204" pitchFamily="34" charset="0"/>
        <a:buChar char="•"/>
        <a:defRPr sz="211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75883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1pPr>
      <a:lvl2pPr marL="537942" algn="l" defTabSz="1075883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2pPr>
      <a:lvl3pPr marL="1075883" algn="l" defTabSz="1075883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3pPr>
      <a:lvl4pPr marL="1613825" algn="l" defTabSz="1075883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4pPr>
      <a:lvl5pPr marL="2151766" algn="l" defTabSz="1075883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5pPr>
      <a:lvl6pPr marL="2689708" algn="l" defTabSz="1075883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6pPr>
      <a:lvl7pPr marL="3227649" algn="l" defTabSz="1075883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7pPr>
      <a:lvl8pPr marL="3765591" algn="l" defTabSz="1075883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8pPr>
      <a:lvl9pPr marL="4303532" algn="l" defTabSz="1075883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592" userDrawn="1">
          <p15:clr>
            <a:srgbClr val="F26B43"/>
          </p15:clr>
        </p15:guide>
        <p15:guide id="2" pos="4608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13716000" cy="6400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199" y="1371600"/>
            <a:ext cx="13716000" cy="5486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8640" y="7628167"/>
            <a:ext cx="3292151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12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</a:defRPr>
            </a:lvl1pPr>
          </a:lstStyle>
          <a:p>
            <a:fld id="{AC891A4D-1E88-4658-A64E-A59C439D37E1}" type="datetime1">
              <a:rPr lang="en-US" smtClean="0"/>
              <a:t>1/15/2026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6089" y="7628167"/>
            <a:ext cx="4938227" cy="43706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12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3533120" y="7628166"/>
            <a:ext cx="640080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12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54892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45" r:id="rId6"/>
    <p:sldLayoutId id="2147483746" r:id="rId7"/>
    <p:sldLayoutId id="2147483747" r:id="rId8"/>
    <p:sldLayoutId id="2147483748" r:id="rId9"/>
    <p:sldLayoutId id="2147483749" r:id="rId10"/>
    <p:sldLayoutId id="2147483750" r:id="rId11"/>
    <p:sldLayoutId id="2147483751" r:id="rId12"/>
    <p:sldLayoutId id="2147483752" r:id="rId13"/>
    <p:sldLayoutId id="2147483753" r:id="rId14"/>
    <p:sldLayoutId id="2147483754" r:id="rId15"/>
    <p:sldLayoutId id="2147483755" r:id="rId16"/>
    <p:sldLayoutId id="2147483756" r:id="rId17"/>
    <p:sldLayoutId id="2147483757" r:id="rId18"/>
    <p:sldLayoutId id="2147483758" r:id="rId19"/>
    <p:sldLayoutId id="2147483759" r:id="rId20"/>
    <p:sldLayoutId id="2147483760" r:id="rId21"/>
    <p:sldLayoutId id="2147483761" r:id="rId22"/>
    <p:sldLayoutId id="2147483762" r:id="rId23"/>
    <p:sldLayoutId id="2147483763" r:id="rId24"/>
  </p:sldLayoutIdLst>
  <p:hf hdr="0" ftr="0" dt="0"/>
  <p:txStyles>
    <p:titleStyle>
      <a:lvl1pPr algn="l" defTabSz="1075883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68971" indent="-268971" algn="l" defTabSz="1075883" rtl="0" eaLnBrk="1" latinLnBrk="0" hangingPunct="1">
        <a:lnSpc>
          <a:spcPct val="90000"/>
        </a:lnSpc>
        <a:spcBef>
          <a:spcPts val="1177"/>
        </a:spcBef>
        <a:buFont typeface="Arial" panose="020B0604020202020204" pitchFamily="34" charset="0"/>
        <a:buChar char="•"/>
        <a:defRPr sz="2353" kern="1200">
          <a:solidFill>
            <a:schemeClr val="tx1"/>
          </a:solidFill>
          <a:latin typeface="Segoe UI" panose="020B0502040204020203" pitchFamily="34" charset="0"/>
          <a:ea typeface="+mn-ea"/>
          <a:cs typeface="+mn-cs"/>
        </a:defRPr>
      </a:lvl1pPr>
      <a:lvl2pPr marL="806912" indent="-268971" algn="l" defTabSz="1075883" rtl="0" eaLnBrk="1" latinLnBrk="0" hangingPunct="1">
        <a:lnSpc>
          <a:spcPct val="90000"/>
        </a:lnSpc>
        <a:spcBef>
          <a:spcPts val="588"/>
        </a:spcBef>
        <a:buFont typeface="Arial" panose="020B0604020202020204" pitchFamily="34" charset="0"/>
        <a:buChar char="•"/>
        <a:defRPr sz="2118" kern="1200">
          <a:solidFill>
            <a:schemeClr val="tx1"/>
          </a:solidFill>
          <a:latin typeface="Segoe UI" panose="020B0502040204020203" pitchFamily="34" charset="0"/>
          <a:ea typeface="+mn-ea"/>
          <a:cs typeface="+mn-cs"/>
        </a:defRPr>
      </a:lvl2pPr>
      <a:lvl3pPr marL="1344854" indent="-268971" algn="l" defTabSz="1075883" rtl="0" eaLnBrk="1" latinLnBrk="0" hangingPunct="1">
        <a:lnSpc>
          <a:spcPct val="90000"/>
        </a:lnSpc>
        <a:spcBef>
          <a:spcPts val="588"/>
        </a:spcBef>
        <a:buFont typeface="Arial" panose="020B0604020202020204" pitchFamily="34" charset="0"/>
        <a:buChar char="•"/>
        <a:defRPr sz="1883" kern="1200">
          <a:solidFill>
            <a:schemeClr val="tx1"/>
          </a:solidFill>
          <a:latin typeface="Segoe UI" panose="020B0502040204020203" pitchFamily="34" charset="0"/>
          <a:ea typeface="+mn-ea"/>
          <a:cs typeface="+mn-cs"/>
        </a:defRPr>
      </a:lvl3pPr>
      <a:lvl4pPr marL="1882795" indent="-268971" algn="l" defTabSz="1075883" rtl="0" eaLnBrk="1" latinLnBrk="0" hangingPunct="1">
        <a:lnSpc>
          <a:spcPct val="90000"/>
        </a:lnSpc>
        <a:spcBef>
          <a:spcPts val="588"/>
        </a:spcBef>
        <a:buFont typeface="Arial" panose="020B0604020202020204" pitchFamily="34" charset="0"/>
        <a:buChar char="•"/>
        <a:defRPr sz="1647" kern="1200">
          <a:solidFill>
            <a:schemeClr val="tx1"/>
          </a:solidFill>
          <a:latin typeface="Segoe UI" panose="020B0502040204020203" pitchFamily="34" charset="0"/>
          <a:ea typeface="+mn-ea"/>
          <a:cs typeface="+mn-cs"/>
        </a:defRPr>
      </a:lvl4pPr>
      <a:lvl5pPr marL="2420737" indent="-268971" algn="l" defTabSz="1075883" rtl="0" eaLnBrk="1" latinLnBrk="0" hangingPunct="1">
        <a:lnSpc>
          <a:spcPct val="90000"/>
        </a:lnSpc>
        <a:spcBef>
          <a:spcPts val="588"/>
        </a:spcBef>
        <a:buFont typeface="Arial" panose="020B0604020202020204" pitchFamily="34" charset="0"/>
        <a:buChar char="•"/>
        <a:defRPr sz="1647" kern="1200">
          <a:solidFill>
            <a:schemeClr val="tx1"/>
          </a:solidFill>
          <a:latin typeface="Segoe UI" panose="020B0502040204020203" pitchFamily="34" charset="0"/>
          <a:ea typeface="+mn-ea"/>
          <a:cs typeface="+mn-cs"/>
        </a:defRPr>
      </a:lvl5pPr>
      <a:lvl6pPr marL="2958678" indent="-268971" algn="l" defTabSz="1075883" rtl="0" eaLnBrk="1" latinLnBrk="0" hangingPunct="1">
        <a:lnSpc>
          <a:spcPct val="90000"/>
        </a:lnSpc>
        <a:spcBef>
          <a:spcPts val="588"/>
        </a:spcBef>
        <a:buFont typeface="Arial" panose="020B0604020202020204" pitchFamily="34" charset="0"/>
        <a:buChar char="•"/>
        <a:defRPr sz="2118" kern="1200">
          <a:solidFill>
            <a:schemeClr val="tx1"/>
          </a:solidFill>
          <a:latin typeface="+mn-lt"/>
          <a:ea typeface="+mn-ea"/>
          <a:cs typeface="+mn-cs"/>
        </a:defRPr>
      </a:lvl6pPr>
      <a:lvl7pPr marL="3496620" indent="-268971" algn="l" defTabSz="1075883" rtl="0" eaLnBrk="1" latinLnBrk="0" hangingPunct="1">
        <a:lnSpc>
          <a:spcPct val="90000"/>
        </a:lnSpc>
        <a:spcBef>
          <a:spcPts val="588"/>
        </a:spcBef>
        <a:buFont typeface="Arial" panose="020B0604020202020204" pitchFamily="34" charset="0"/>
        <a:buChar char="•"/>
        <a:defRPr sz="2118" kern="1200">
          <a:solidFill>
            <a:schemeClr val="tx1"/>
          </a:solidFill>
          <a:latin typeface="+mn-lt"/>
          <a:ea typeface="+mn-ea"/>
          <a:cs typeface="+mn-cs"/>
        </a:defRPr>
      </a:lvl7pPr>
      <a:lvl8pPr marL="4034561" indent="-268971" algn="l" defTabSz="1075883" rtl="0" eaLnBrk="1" latinLnBrk="0" hangingPunct="1">
        <a:lnSpc>
          <a:spcPct val="90000"/>
        </a:lnSpc>
        <a:spcBef>
          <a:spcPts val="588"/>
        </a:spcBef>
        <a:buFont typeface="Arial" panose="020B0604020202020204" pitchFamily="34" charset="0"/>
        <a:buChar char="•"/>
        <a:defRPr sz="2118" kern="1200">
          <a:solidFill>
            <a:schemeClr val="tx1"/>
          </a:solidFill>
          <a:latin typeface="+mn-lt"/>
          <a:ea typeface="+mn-ea"/>
          <a:cs typeface="+mn-cs"/>
        </a:defRPr>
      </a:lvl8pPr>
      <a:lvl9pPr marL="4572503" indent="-268971" algn="l" defTabSz="1075883" rtl="0" eaLnBrk="1" latinLnBrk="0" hangingPunct="1">
        <a:lnSpc>
          <a:spcPct val="90000"/>
        </a:lnSpc>
        <a:spcBef>
          <a:spcPts val="588"/>
        </a:spcBef>
        <a:buFont typeface="Arial" panose="020B0604020202020204" pitchFamily="34" charset="0"/>
        <a:buChar char="•"/>
        <a:defRPr sz="211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75883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1pPr>
      <a:lvl2pPr marL="537942" algn="l" defTabSz="1075883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2pPr>
      <a:lvl3pPr marL="1075883" algn="l" defTabSz="1075883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3pPr>
      <a:lvl4pPr marL="1613825" algn="l" defTabSz="1075883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4pPr>
      <a:lvl5pPr marL="2151766" algn="l" defTabSz="1075883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5pPr>
      <a:lvl6pPr marL="2689708" algn="l" defTabSz="1075883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6pPr>
      <a:lvl7pPr marL="3227649" algn="l" defTabSz="1075883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7pPr>
      <a:lvl8pPr marL="3765591" algn="l" defTabSz="1075883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8pPr>
      <a:lvl9pPr marL="4303532" algn="l" defTabSz="1075883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592" userDrawn="1">
          <p15:clr>
            <a:srgbClr val="F26B43"/>
          </p15:clr>
        </p15:guide>
        <p15:guide id="2" pos="4608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13716000" cy="6400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199" y="1371600"/>
            <a:ext cx="13716000" cy="5486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8640" y="7628167"/>
            <a:ext cx="3292151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12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</a:defRPr>
            </a:lvl1pPr>
          </a:lstStyle>
          <a:p>
            <a:fld id="{D599CF7F-3923-4C80-BBF9-5517EA036633}" type="datetime1">
              <a:rPr lang="en-US" smtClean="0"/>
              <a:t>1/15/2026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6089" y="7628167"/>
            <a:ext cx="4938227" cy="43706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12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3533120" y="7628166"/>
            <a:ext cx="640080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12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54892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5" r:id="rId1"/>
    <p:sldLayoutId id="2147483886" r:id="rId2"/>
    <p:sldLayoutId id="2147483889" r:id="rId3"/>
    <p:sldLayoutId id="2147483890" r:id="rId4"/>
    <p:sldLayoutId id="2147483891" r:id="rId5"/>
    <p:sldLayoutId id="2147483892" r:id="rId6"/>
    <p:sldLayoutId id="2147483893" r:id="rId7"/>
    <p:sldLayoutId id="2147483894" r:id="rId8"/>
    <p:sldLayoutId id="2147483887" r:id="rId9"/>
    <p:sldLayoutId id="2147483895" r:id="rId10"/>
    <p:sldLayoutId id="2147483896" r:id="rId11"/>
    <p:sldLayoutId id="2147483897" r:id="rId12"/>
    <p:sldLayoutId id="2147483898" r:id="rId13"/>
    <p:sldLayoutId id="2147483899" r:id="rId14"/>
    <p:sldLayoutId id="2147483900" r:id="rId15"/>
    <p:sldLayoutId id="2147483901" r:id="rId16"/>
    <p:sldLayoutId id="2147483902" r:id="rId17"/>
    <p:sldLayoutId id="2147483903" r:id="rId18"/>
    <p:sldLayoutId id="2147483904" r:id="rId19"/>
    <p:sldLayoutId id="2147483905" r:id="rId20"/>
    <p:sldLayoutId id="2147483906" r:id="rId21"/>
    <p:sldLayoutId id="2147483907" r:id="rId22"/>
    <p:sldLayoutId id="2147483908" r:id="rId23"/>
    <p:sldLayoutId id="2147483909" r:id="rId24"/>
    <p:sldLayoutId id="2147483910" r:id="rId25"/>
    <p:sldLayoutId id="2147483911" r:id="rId26"/>
    <p:sldLayoutId id="2147483912" r:id="rId27"/>
  </p:sldLayoutIdLst>
  <p:hf hdr="0" ftr="0" dt="0"/>
  <p:txStyles>
    <p:titleStyle>
      <a:lvl1pPr algn="l" defTabSz="1075883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68971" indent="-268971" algn="l" defTabSz="1075883" rtl="0" eaLnBrk="1" latinLnBrk="0" hangingPunct="1">
        <a:lnSpc>
          <a:spcPct val="90000"/>
        </a:lnSpc>
        <a:spcBef>
          <a:spcPts val="1177"/>
        </a:spcBef>
        <a:buFont typeface="Arial" panose="020B0604020202020204" pitchFamily="34" charset="0"/>
        <a:buChar char="•"/>
        <a:defRPr sz="2353" kern="1200">
          <a:solidFill>
            <a:schemeClr val="tx1"/>
          </a:solidFill>
          <a:latin typeface="Segoe UI" panose="020B0502040204020203" pitchFamily="34" charset="0"/>
          <a:ea typeface="+mn-ea"/>
          <a:cs typeface="+mn-cs"/>
        </a:defRPr>
      </a:lvl1pPr>
      <a:lvl2pPr marL="806912" indent="-268971" algn="l" defTabSz="1075883" rtl="0" eaLnBrk="1" latinLnBrk="0" hangingPunct="1">
        <a:lnSpc>
          <a:spcPct val="90000"/>
        </a:lnSpc>
        <a:spcBef>
          <a:spcPts val="588"/>
        </a:spcBef>
        <a:buFont typeface="Arial" panose="020B0604020202020204" pitchFamily="34" charset="0"/>
        <a:buChar char="•"/>
        <a:defRPr sz="2118" kern="1200">
          <a:solidFill>
            <a:schemeClr val="tx1"/>
          </a:solidFill>
          <a:latin typeface="Segoe UI" panose="020B0502040204020203" pitchFamily="34" charset="0"/>
          <a:ea typeface="+mn-ea"/>
          <a:cs typeface="+mn-cs"/>
        </a:defRPr>
      </a:lvl2pPr>
      <a:lvl3pPr marL="1344854" indent="-268971" algn="l" defTabSz="1075883" rtl="0" eaLnBrk="1" latinLnBrk="0" hangingPunct="1">
        <a:lnSpc>
          <a:spcPct val="90000"/>
        </a:lnSpc>
        <a:spcBef>
          <a:spcPts val="588"/>
        </a:spcBef>
        <a:buFont typeface="Arial" panose="020B0604020202020204" pitchFamily="34" charset="0"/>
        <a:buChar char="•"/>
        <a:defRPr sz="1883" kern="1200">
          <a:solidFill>
            <a:schemeClr val="tx1"/>
          </a:solidFill>
          <a:latin typeface="Segoe UI" panose="020B0502040204020203" pitchFamily="34" charset="0"/>
          <a:ea typeface="+mn-ea"/>
          <a:cs typeface="+mn-cs"/>
        </a:defRPr>
      </a:lvl3pPr>
      <a:lvl4pPr marL="1882795" indent="-268971" algn="l" defTabSz="1075883" rtl="0" eaLnBrk="1" latinLnBrk="0" hangingPunct="1">
        <a:lnSpc>
          <a:spcPct val="90000"/>
        </a:lnSpc>
        <a:spcBef>
          <a:spcPts val="588"/>
        </a:spcBef>
        <a:buFont typeface="Arial" panose="020B0604020202020204" pitchFamily="34" charset="0"/>
        <a:buChar char="•"/>
        <a:defRPr sz="1647" kern="1200">
          <a:solidFill>
            <a:schemeClr val="tx1"/>
          </a:solidFill>
          <a:latin typeface="Segoe UI" panose="020B0502040204020203" pitchFamily="34" charset="0"/>
          <a:ea typeface="+mn-ea"/>
          <a:cs typeface="+mn-cs"/>
        </a:defRPr>
      </a:lvl4pPr>
      <a:lvl5pPr marL="2420737" indent="-268971" algn="l" defTabSz="1075883" rtl="0" eaLnBrk="1" latinLnBrk="0" hangingPunct="1">
        <a:lnSpc>
          <a:spcPct val="90000"/>
        </a:lnSpc>
        <a:spcBef>
          <a:spcPts val="588"/>
        </a:spcBef>
        <a:buFont typeface="Arial" panose="020B0604020202020204" pitchFamily="34" charset="0"/>
        <a:buChar char="•"/>
        <a:defRPr sz="1647" kern="1200">
          <a:solidFill>
            <a:schemeClr val="tx1"/>
          </a:solidFill>
          <a:latin typeface="Segoe UI" panose="020B0502040204020203" pitchFamily="34" charset="0"/>
          <a:ea typeface="+mn-ea"/>
          <a:cs typeface="+mn-cs"/>
        </a:defRPr>
      </a:lvl5pPr>
      <a:lvl6pPr marL="2958678" indent="-268971" algn="l" defTabSz="1075883" rtl="0" eaLnBrk="1" latinLnBrk="0" hangingPunct="1">
        <a:lnSpc>
          <a:spcPct val="90000"/>
        </a:lnSpc>
        <a:spcBef>
          <a:spcPts val="588"/>
        </a:spcBef>
        <a:buFont typeface="Arial" panose="020B0604020202020204" pitchFamily="34" charset="0"/>
        <a:buChar char="•"/>
        <a:defRPr sz="2118" kern="1200">
          <a:solidFill>
            <a:schemeClr val="tx1"/>
          </a:solidFill>
          <a:latin typeface="+mn-lt"/>
          <a:ea typeface="+mn-ea"/>
          <a:cs typeface="+mn-cs"/>
        </a:defRPr>
      </a:lvl6pPr>
      <a:lvl7pPr marL="3496620" indent="-268971" algn="l" defTabSz="1075883" rtl="0" eaLnBrk="1" latinLnBrk="0" hangingPunct="1">
        <a:lnSpc>
          <a:spcPct val="90000"/>
        </a:lnSpc>
        <a:spcBef>
          <a:spcPts val="588"/>
        </a:spcBef>
        <a:buFont typeface="Arial" panose="020B0604020202020204" pitchFamily="34" charset="0"/>
        <a:buChar char="•"/>
        <a:defRPr sz="2118" kern="1200">
          <a:solidFill>
            <a:schemeClr val="tx1"/>
          </a:solidFill>
          <a:latin typeface="+mn-lt"/>
          <a:ea typeface="+mn-ea"/>
          <a:cs typeface="+mn-cs"/>
        </a:defRPr>
      </a:lvl7pPr>
      <a:lvl8pPr marL="4034561" indent="-268971" algn="l" defTabSz="1075883" rtl="0" eaLnBrk="1" latinLnBrk="0" hangingPunct="1">
        <a:lnSpc>
          <a:spcPct val="90000"/>
        </a:lnSpc>
        <a:spcBef>
          <a:spcPts val="588"/>
        </a:spcBef>
        <a:buFont typeface="Arial" panose="020B0604020202020204" pitchFamily="34" charset="0"/>
        <a:buChar char="•"/>
        <a:defRPr sz="2118" kern="1200">
          <a:solidFill>
            <a:schemeClr val="tx1"/>
          </a:solidFill>
          <a:latin typeface="+mn-lt"/>
          <a:ea typeface="+mn-ea"/>
          <a:cs typeface="+mn-cs"/>
        </a:defRPr>
      </a:lvl8pPr>
      <a:lvl9pPr marL="4572503" indent="-268971" algn="l" defTabSz="1075883" rtl="0" eaLnBrk="1" latinLnBrk="0" hangingPunct="1">
        <a:lnSpc>
          <a:spcPct val="90000"/>
        </a:lnSpc>
        <a:spcBef>
          <a:spcPts val="588"/>
        </a:spcBef>
        <a:buFont typeface="Arial" panose="020B0604020202020204" pitchFamily="34" charset="0"/>
        <a:buChar char="•"/>
        <a:defRPr sz="211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75883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1pPr>
      <a:lvl2pPr marL="537942" algn="l" defTabSz="1075883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2pPr>
      <a:lvl3pPr marL="1075883" algn="l" defTabSz="1075883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3pPr>
      <a:lvl4pPr marL="1613825" algn="l" defTabSz="1075883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4pPr>
      <a:lvl5pPr marL="2151766" algn="l" defTabSz="1075883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5pPr>
      <a:lvl6pPr marL="2689708" algn="l" defTabSz="1075883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6pPr>
      <a:lvl7pPr marL="3227649" algn="l" defTabSz="1075883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7pPr>
      <a:lvl8pPr marL="3765591" algn="l" defTabSz="1075883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8pPr>
      <a:lvl9pPr marL="4303532" algn="l" defTabSz="1075883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592" userDrawn="1">
          <p15:clr>
            <a:srgbClr val="F26B43"/>
          </p15:clr>
        </p15:guide>
        <p15:guide id="2" pos="4608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13716000" cy="6400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199" y="1371600"/>
            <a:ext cx="13716000" cy="5486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8642" y="7628167"/>
            <a:ext cx="3292151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12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</a:defRPr>
            </a:lvl1pPr>
          </a:lstStyle>
          <a:p>
            <a:fld id="{6C1EC331-590E-4679-816A-DCB458BBD7AB}" type="datetime1">
              <a:rPr lang="en-US" smtClean="0"/>
              <a:t>1/15/2026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6090" y="7628167"/>
            <a:ext cx="4938227" cy="43706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12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3533120" y="7628166"/>
            <a:ext cx="640080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12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9701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4" r:id="rId1"/>
    <p:sldLayoutId id="2147483915" r:id="rId2"/>
    <p:sldLayoutId id="2147483916" r:id="rId3"/>
    <p:sldLayoutId id="2147483917" r:id="rId4"/>
    <p:sldLayoutId id="2147483918" r:id="rId5"/>
    <p:sldLayoutId id="2147483919" r:id="rId6"/>
    <p:sldLayoutId id="2147483920" r:id="rId7"/>
    <p:sldLayoutId id="2147483921" r:id="rId8"/>
    <p:sldLayoutId id="2147483922" r:id="rId9"/>
    <p:sldLayoutId id="2147483923" r:id="rId10"/>
    <p:sldLayoutId id="2147483924" r:id="rId11"/>
    <p:sldLayoutId id="2147483925" r:id="rId12"/>
    <p:sldLayoutId id="2147483926" r:id="rId13"/>
    <p:sldLayoutId id="2147483927" r:id="rId14"/>
    <p:sldLayoutId id="2147483928" r:id="rId15"/>
    <p:sldLayoutId id="2147483929" r:id="rId16"/>
    <p:sldLayoutId id="2147483930" r:id="rId17"/>
    <p:sldLayoutId id="2147483931" r:id="rId18"/>
    <p:sldLayoutId id="2147483932" r:id="rId19"/>
    <p:sldLayoutId id="2147483933" r:id="rId20"/>
    <p:sldLayoutId id="2147483934" r:id="rId21"/>
    <p:sldLayoutId id="2147483935" r:id="rId22"/>
    <p:sldLayoutId id="2147483936" r:id="rId23"/>
    <p:sldLayoutId id="2147483937" r:id="rId24"/>
    <p:sldLayoutId id="2147483938" r:id="rId25"/>
    <p:sldLayoutId id="2147483939" r:id="rId26"/>
  </p:sldLayoutIdLst>
  <p:hf sldNum="0" hdr="0" ftr="0" dt="0"/>
  <p:txStyles>
    <p:titleStyle>
      <a:lvl1pPr algn="l" defTabSz="107584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68961" indent="-268961" algn="l" defTabSz="1075840" rtl="0" eaLnBrk="1" latinLnBrk="0" hangingPunct="1">
        <a:lnSpc>
          <a:spcPct val="90000"/>
        </a:lnSpc>
        <a:spcBef>
          <a:spcPts val="1177"/>
        </a:spcBef>
        <a:buFont typeface="Arial" panose="020B0604020202020204" pitchFamily="34" charset="0"/>
        <a:buChar char="•"/>
        <a:defRPr sz="2353" kern="1200">
          <a:solidFill>
            <a:schemeClr val="tx1"/>
          </a:solidFill>
          <a:latin typeface="Segoe UI" panose="020B0502040204020203" pitchFamily="34" charset="0"/>
          <a:ea typeface="+mn-ea"/>
          <a:cs typeface="+mn-cs"/>
        </a:defRPr>
      </a:lvl1pPr>
      <a:lvl2pPr marL="806880" indent="-268961" algn="l" defTabSz="1075840" rtl="0" eaLnBrk="1" latinLnBrk="0" hangingPunct="1">
        <a:lnSpc>
          <a:spcPct val="90000"/>
        </a:lnSpc>
        <a:spcBef>
          <a:spcPts val="588"/>
        </a:spcBef>
        <a:buFont typeface="Arial" panose="020B0604020202020204" pitchFamily="34" charset="0"/>
        <a:buChar char="•"/>
        <a:defRPr sz="2118" kern="1200">
          <a:solidFill>
            <a:schemeClr val="tx1"/>
          </a:solidFill>
          <a:latin typeface="Segoe UI" panose="020B0502040204020203" pitchFamily="34" charset="0"/>
          <a:ea typeface="+mn-ea"/>
          <a:cs typeface="+mn-cs"/>
        </a:defRPr>
      </a:lvl2pPr>
      <a:lvl3pPr marL="1344800" indent="-268961" algn="l" defTabSz="1075840" rtl="0" eaLnBrk="1" latinLnBrk="0" hangingPunct="1">
        <a:lnSpc>
          <a:spcPct val="90000"/>
        </a:lnSpc>
        <a:spcBef>
          <a:spcPts val="588"/>
        </a:spcBef>
        <a:buFont typeface="Arial" panose="020B0604020202020204" pitchFamily="34" charset="0"/>
        <a:buChar char="•"/>
        <a:defRPr sz="1883" kern="1200">
          <a:solidFill>
            <a:schemeClr val="tx1"/>
          </a:solidFill>
          <a:latin typeface="Segoe UI" panose="020B0502040204020203" pitchFamily="34" charset="0"/>
          <a:ea typeface="+mn-ea"/>
          <a:cs typeface="+mn-cs"/>
        </a:defRPr>
      </a:lvl3pPr>
      <a:lvl4pPr marL="1882720" indent="-268961" algn="l" defTabSz="1075840" rtl="0" eaLnBrk="1" latinLnBrk="0" hangingPunct="1">
        <a:lnSpc>
          <a:spcPct val="90000"/>
        </a:lnSpc>
        <a:spcBef>
          <a:spcPts val="588"/>
        </a:spcBef>
        <a:buFont typeface="Arial" panose="020B0604020202020204" pitchFamily="34" charset="0"/>
        <a:buChar char="•"/>
        <a:defRPr sz="1646" kern="1200">
          <a:solidFill>
            <a:schemeClr val="tx1"/>
          </a:solidFill>
          <a:latin typeface="Segoe UI" panose="020B0502040204020203" pitchFamily="34" charset="0"/>
          <a:ea typeface="+mn-ea"/>
          <a:cs typeface="+mn-cs"/>
        </a:defRPr>
      </a:lvl4pPr>
      <a:lvl5pPr marL="2420640" indent="-268961" algn="l" defTabSz="1075840" rtl="0" eaLnBrk="1" latinLnBrk="0" hangingPunct="1">
        <a:lnSpc>
          <a:spcPct val="90000"/>
        </a:lnSpc>
        <a:spcBef>
          <a:spcPts val="588"/>
        </a:spcBef>
        <a:buFont typeface="Arial" panose="020B0604020202020204" pitchFamily="34" charset="0"/>
        <a:buChar char="•"/>
        <a:defRPr sz="1646" kern="1200">
          <a:solidFill>
            <a:schemeClr val="tx1"/>
          </a:solidFill>
          <a:latin typeface="Segoe UI" panose="020B0502040204020203" pitchFamily="34" charset="0"/>
          <a:ea typeface="+mn-ea"/>
          <a:cs typeface="+mn-cs"/>
        </a:defRPr>
      </a:lvl5pPr>
      <a:lvl6pPr marL="2958559" indent="-268961" algn="l" defTabSz="1075840" rtl="0" eaLnBrk="1" latinLnBrk="0" hangingPunct="1">
        <a:lnSpc>
          <a:spcPct val="90000"/>
        </a:lnSpc>
        <a:spcBef>
          <a:spcPts val="588"/>
        </a:spcBef>
        <a:buFont typeface="Arial" panose="020B0604020202020204" pitchFamily="34" charset="0"/>
        <a:buChar char="•"/>
        <a:defRPr sz="2118" kern="1200">
          <a:solidFill>
            <a:schemeClr val="tx1"/>
          </a:solidFill>
          <a:latin typeface="+mn-lt"/>
          <a:ea typeface="+mn-ea"/>
          <a:cs typeface="+mn-cs"/>
        </a:defRPr>
      </a:lvl6pPr>
      <a:lvl7pPr marL="3496480" indent="-268961" algn="l" defTabSz="1075840" rtl="0" eaLnBrk="1" latinLnBrk="0" hangingPunct="1">
        <a:lnSpc>
          <a:spcPct val="90000"/>
        </a:lnSpc>
        <a:spcBef>
          <a:spcPts val="588"/>
        </a:spcBef>
        <a:buFont typeface="Arial" panose="020B0604020202020204" pitchFamily="34" charset="0"/>
        <a:buChar char="•"/>
        <a:defRPr sz="2118" kern="1200">
          <a:solidFill>
            <a:schemeClr val="tx1"/>
          </a:solidFill>
          <a:latin typeface="+mn-lt"/>
          <a:ea typeface="+mn-ea"/>
          <a:cs typeface="+mn-cs"/>
        </a:defRPr>
      </a:lvl7pPr>
      <a:lvl8pPr marL="4034400" indent="-268961" algn="l" defTabSz="1075840" rtl="0" eaLnBrk="1" latinLnBrk="0" hangingPunct="1">
        <a:lnSpc>
          <a:spcPct val="90000"/>
        </a:lnSpc>
        <a:spcBef>
          <a:spcPts val="588"/>
        </a:spcBef>
        <a:buFont typeface="Arial" panose="020B0604020202020204" pitchFamily="34" charset="0"/>
        <a:buChar char="•"/>
        <a:defRPr sz="2118" kern="1200">
          <a:solidFill>
            <a:schemeClr val="tx1"/>
          </a:solidFill>
          <a:latin typeface="+mn-lt"/>
          <a:ea typeface="+mn-ea"/>
          <a:cs typeface="+mn-cs"/>
        </a:defRPr>
      </a:lvl8pPr>
      <a:lvl9pPr marL="4572320" indent="-268961" algn="l" defTabSz="1075840" rtl="0" eaLnBrk="1" latinLnBrk="0" hangingPunct="1">
        <a:lnSpc>
          <a:spcPct val="90000"/>
        </a:lnSpc>
        <a:spcBef>
          <a:spcPts val="588"/>
        </a:spcBef>
        <a:buFont typeface="Arial" panose="020B0604020202020204" pitchFamily="34" charset="0"/>
        <a:buChar char="•"/>
        <a:defRPr sz="211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75840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1pPr>
      <a:lvl2pPr marL="537920" algn="l" defTabSz="1075840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2pPr>
      <a:lvl3pPr marL="1075840" algn="l" defTabSz="1075840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3pPr>
      <a:lvl4pPr marL="1613760" algn="l" defTabSz="1075840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4pPr>
      <a:lvl5pPr marL="2151680" algn="l" defTabSz="1075840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5pPr>
      <a:lvl6pPr marL="2689601" algn="l" defTabSz="1075840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6pPr>
      <a:lvl7pPr marL="3227520" algn="l" defTabSz="1075840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7pPr>
      <a:lvl8pPr marL="3765440" algn="l" defTabSz="1075840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8pPr>
      <a:lvl9pPr marL="4303360" algn="l" defTabSz="1075840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592">
          <p15:clr>
            <a:srgbClr val="F26B43"/>
          </p15:clr>
        </p15:guide>
        <p15:guide id="2" pos="4608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13716000" cy="6400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199" y="1371600"/>
            <a:ext cx="13716000" cy="5486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8642" y="7628167"/>
            <a:ext cx="3292151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4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</a:defRPr>
            </a:lvl1pPr>
          </a:lstStyle>
          <a:p>
            <a:fld id="{D599CF7F-3923-4C80-BBF9-5517EA036633}" type="datetime1">
              <a:rPr lang="en-US" smtClean="0"/>
              <a:t>1/15/2026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6090" y="7628167"/>
            <a:ext cx="4938227" cy="43706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4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3533120" y="7628166"/>
            <a:ext cx="640080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4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7190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1" r:id="rId1"/>
    <p:sldLayoutId id="2147483942" r:id="rId2"/>
    <p:sldLayoutId id="2147483943" r:id="rId3"/>
    <p:sldLayoutId id="2147483944" r:id="rId4"/>
    <p:sldLayoutId id="2147483945" r:id="rId5"/>
    <p:sldLayoutId id="2147483946" r:id="rId6"/>
    <p:sldLayoutId id="2147483947" r:id="rId7"/>
    <p:sldLayoutId id="2147483948" r:id="rId8"/>
    <p:sldLayoutId id="2147483949" r:id="rId9"/>
    <p:sldLayoutId id="2147483950" r:id="rId10"/>
    <p:sldLayoutId id="2147483951" r:id="rId11"/>
    <p:sldLayoutId id="2147483952" r:id="rId12"/>
    <p:sldLayoutId id="2147483953" r:id="rId13"/>
    <p:sldLayoutId id="2147483954" r:id="rId14"/>
    <p:sldLayoutId id="2147483955" r:id="rId15"/>
    <p:sldLayoutId id="2147483956" r:id="rId16"/>
    <p:sldLayoutId id="2147483957" r:id="rId17"/>
    <p:sldLayoutId id="2147483958" r:id="rId18"/>
    <p:sldLayoutId id="2147483959" r:id="rId19"/>
    <p:sldLayoutId id="2147483960" r:id="rId20"/>
    <p:sldLayoutId id="2147483961" r:id="rId21"/>
    <p:sldLayoutId id="2147483962" r:id="rId22"/>
    <p:sldLayoutId id="2147483963" r:id="rId23"/>
    <p:sldLayoutId id="2147483964" r:id="rId24"/>
    <p:sldLayoutId id="2147483965" r:id="rId25"/>
    <p:sldLayoutId id="2147483966" r:id="rId26"/>
    <p:sldLayoutId id="2147483967" r:id="rId27"/>
  </p:sldLayoutIdLst>
  <p:hf hdr="0" ftr="0" dt="0"/>
  <p:txStyles>
    <p:titleStyle>
      <a:lvl1pPr algn="l" defTabSz="1075840" rtl="0" eaLnBrk="1" latinLnBrk="0" hangingPunct="1">
        <a:lnSpc>
          <a:spcPct val="90000"/>
        </a:lnSpc>
        <a:spcBef>
          <a:spcPct val="0"/>
        </a:spcBef>
        <a:buNone/>
        <a:defRPr sz="396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68961" indent="-268961" algn="l" defTabSz="1075840" rtl="0" eaLnBrk="1" latinLnBrk="0" hangingPunct="1">
        <a:lnSpc>
          <a:spcPct val="90000"/>
        </a:lnSpc>
        <a:spcBef>
          <a:spcPts val="117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Segoe UI" panose="020B0502040204020203" pitchFamily="34" charset="0"/>
          <a:ea typeface="+mn-ea"/>
          <a:cs typeface="+mn-cs"/>
        </a:defRPr>
      </a:lvl1pPr>
      <a:lvl2pPr marL="806880" indent="-268961" algn="l" defTabSz="1075840" rtl="0" eaLnBrk="1" latinLnBrk="0" hangingPunct="1">
        <a:lnSpc>
          <a:spcPct val="90000"/>
        </a:lnSpc>
        <a:spcBef>
          <a:spcPts val="588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Segoe UI" panose="020B0502040204020203" pitchFamily="34" charset="0"/>
          <a:ea typeface="+mn-ea"/>
          <a:cs typeface="+mn-cs"/>
        </a:defRPr>
      </a:lvl2pPr>
      <a:lvl3pPr marL="1344800" indent="-268961" algn="l" defTabSz="1075840" rtl="0" eaLnBrk="1" latinLnBrk="0" hangingPunct="1">
        <a:lnSpc>
          <a:spcPct val="90000"/>
        </a:lnSpc>
        <a:spcBef>
          <a:spcPts val="588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Segoe UI" panose="020B0502040204020203" pitchFamily="34" charset="0"/>
          <a:ea typeface="+mn-ea"/>
          <a:cs typeface="+mn-cs"/>
        </a:defRPr>
      </a:lvl3pPr>
      <a:lvl4pPr marL="1882720" indent="-268961" algn="l" defTabSz="1075840" rtl="0" eaLnBrk="1" latinLnBrk="0" hangingPunct="1">
        <a:lnSpc>
          <a:spcPct val="90000"/>
        </a:lnSpc>
        <a:spcBef>
          <a:spcPts val="588"/>
        </a:spcBef>
        <a:buFont typeface="Arial" panose="020B0604020202020204" pitchFamily="34" charset="0"/>
        <a:buChar char="•"/>
        <a:defRPr sz="1680" kern="1200">
          <a:solidFill>
            <a:schemeClr val="tx1"/>
          </a:solidFill>
          <a:latin typeface="Segoe UI" panose="020B0502040204020203" pitchFamily="34" charset="0"/>
          <a:ea typeface="+mn-ea"/>
          <a:cs typeface="+mn-cs"/>
        </a:defRPr>
      </a:lvl4pPr>
      <a:lvl5pPr marL="2420640" indent="-268961" algn="l" defTabSz="1075840" rtl="0" eaLnBrk="1" latinLnBrk="0" hangingPunct="1">
        <a:lnSpc>
          <a:spcPct val="90000"/>
        </a:lnSpc>
        <a:spcBef>
          <a:spcPts val="588"/>
        </a:spcBef>
        <a:buFont typeface="Arial" panose="020B0604020202020204" pitchFamily="34" charset="0"/>
        <a:buChar char="•"/>
        <a:defRPr sz="1680" kern="1200">
          <a:solidFill>
            <a:schemeClr val="tx1"/>
          </a:solidFill>
          <a:latin typeface="Segoe UI" panose="020B0502040204020203" pitchFamily="34" charset="0"/>
          <a:ea typeface="+mn-ea"/>
          <a:cs typeface="+mn-cs"/>
        </a:defRPr>
      </a:lvl5pPr>
      <a:lvl6pPr marL="2958559" indent="-268961" algn="l" defTabSz="1075840" rtl="0" eaLnBrk="1" latinLnBrk="0" hangingPunct="1">
        <a:lnSpc>
          <a:spcPct val="90000"/>
        </a:lnSpc>
        <a:spcBef>
          <a:spcPts val="588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496480" indent="-268961" algn="l" defTabSz="1075840" rtl="0" eaLnBrk="1" latinLnBrk="0" hangingPunct="1">
        <a:lnSpc>
          <a:spcPct val="90000"/>
        </a:lnSpc>
        <a:spcBef>
          <a:spcPts val="588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034400" indent="-268961" algn="l" defTabSz="1075840" rtl="0" eaLnBrk="1" latinLnBrk="0" hangingPunct="1">
        <a:lnSpc>
          <a:spcPct val="90000"/>
        </a:lnSpc>
        <a:spcBef>
          <a:spcPts val="588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572320" indent="-268961" algn="l" defTabSz="1075840" rtl="0" eaLnBrk="1" latinLnBrk="0" hangingPunct="1">
        <a:lnSpc>
          <a:spcPct val="90000"/>
        </a:lnSpc>
        <a:spcBef>
          <a:spcPts val="588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758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37920" algn="l" defTabSz="10758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75840" algn="l" defTabSz="10758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13760" algn="l" defTabSz="10758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51680" algn="l" defTabSz="10758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689601" algn="l" defTabSz="10758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27520" algn="l" defTabSz="10758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765440" algn="l" defTabSz="10758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03360" algn="l" defTabSz="10758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13716000" cy="6400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199" y="1371600"/>
            <a:ext cx="13716000" cy="5486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8642" y="7628167"/>
            <a:ext cx="3292151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12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</a:defRPr>
            </a:lvl1pPr>
          </a:lstStyle>
          <a:p>
            <a:fld id="{05A54E1C-E2AD-46F4-BC0D-E4D125478D83}" type="datetime1">
              <a:rPr lang="en-US" smtClean="0"/>
              <a:t>1/15/2026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6090" y="7628167"/>
            <a:ext cx="4938227" cy="43706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12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3533120" y="7628166"/>
            <a:ext cx="640080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12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1707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9" r:id="rId1"/>
    <p:sldLayoutId id="2147483970" r:id="rId2"/>
    <p:sldLayoutId id="2147483971" r:id="rId3"/>
    <p:sldLayoutId id="2147483972" r:id="rId4"/>
    <p:sldLayoutId id="2147483973" r:id="rId5"/>
    <p:sldLayoutId id="2147483974" r:id="rId6"/>
    <p:sldLayoutId id="2147483975" r:id="rId7"/>
    <p:sldLayoutId id="2147483976" r:id="rId8"/>
    <p:sldLayoutId id="2147483977" r:id="rId9"/>
    <p:sldLayoutId id="2147483978" r:id="rId10"/>
    <p:sldLayoutId id="2147483979" r:id="rId11"/>
    <p:sldLayoutId id="2147483980" r:id="rId12"/>
    <p:sldLayoutId id="2147483981" r:id="rId13"/>
    <p:sldLayoutId id="2147483982" r:id="rId14"/>
    <p:sldLayoutId id="2147483983" r:id="rId15"/>
    <p:sldLayoutId id="2147483984" r:id="rId16"/>
    <p:sldLayoutId id="2147483985" r:id="rId17"/>
    <p:sldLayoutId id="2147483986" r:id="rId18"/>
    <p:sldLayoutId id="2147483987" r:id="rId19"/>
    <p:sldLayoutId id="2147483988" r:id="rId20"/>
    <p:sldLayoutId id="2147483989" r:id="rId21"/>
    <p:sldLayoutId id="2147483990" r:id="rId22"/>
    <p:sldLayoutId id="2147483991" r:id="rId23"/>
    <p:sldLayoutId id="2147483992" r:id="rId24"/>
  </p:sldLayoutIdLst>
  <p:hf hdr="0" ftr="0" dt="0"/>
  <p:txStyles>
    <p:titleStyle>
      <a:lvl1pPr algn="l" defTabSz="107584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68961" indent="-268961" algn="l" defTabSz="1075840" rtl="0" eaLnBrk="1" latinLnBrk="0" hangingPunct="1">
        <a:lnSpc>
          <a:spcPct val="90000"/>
        </a:lnSpc>
        <a:spcBef>
          <a:spcPts val="1177"/>
        </a:spcBef>
        <a:buFont typeface="Arial" panose="020B0604020202020204" pitchFamily="34" charset="0"/>
        <a:buChar char="•"/>
        <a:defRPr sz="2353" kern="1200">
          <a:solidFill>
            <a:schemeClr val="tx1"/>
          </a:solidFill>
          <a:latin typeface="Segoe UI" panose="020B0502040204020203" pitchFamily="34" charset="0"/>
          <a:ea typeface="+mn-ea"/>
          <a:cs typeface="+mn-cs"/>
        </a:defRPr>
      </a:lvl1pPr>
      <a:lvl2pPr marL="806880" indent="-268961" algn="l" defTabSz="1075840" rtl="0" eaLnBrk="1" latinLnBrk="0" hangingPunct="1">
        <a:lnSpc>
          <a:spcPct val="90000"/>
        </a:lnSpc>
        <a:spcBef>
          <a:spcPts val="588"/>
        </a:spcBef>
        <a:buFont typeface="Arial" panose="020B0604020202020204" pitchFamily="34" charset="0"/>
        <a:buChar char="•"/>
        <a:defRPr sz="2118" kern="1200">
          <a:solidFill>
            <a:schemeClr val="tx1"/>
          </a:solidFill>
          <a:latin typeface="Segoe UI" panose="020B0502040204020203" pitchFamily="34" charset="0"/>
          <a:ea typeface="+mn-ea"/>
          <a:cs typeface="+mn-cs"/>
        </a:defRPr>
      </a:lvl2pPr>
      <a:lvl3pPr marL="1344800" indent="-268961" algn="l" defTabSz="1075840" rtl="0" eaLnBrk="1" latinLnBrk="0" hangingPunct="1">
        <a:lnSpc>
          <a:spcPct val="90000"/>
        </a:lnSpc>
        <a:spcBef>
          <a:spcPts val="588"/>
        </a:spcBef>
        <a:buFont typeface="Arial" panose="020B0604020202020204" pitchFamily="34" charset="0"/>
        <a:buChar char="•"/>
        <a:defRPr sz="1883" kern="1200">
          <a:solidFill>
            <a:schemeClr val="tx1"/>
          </a:solidFill>
          <a:latin typeface="Segoe UI" panose="020B0502040204020203" pitchFamily="34" charset="0"/>
          <a:ea typeface="+mn-ea"/>
          <a:cs typeface="+mn-cs"/>
        </a:defRPr>
      </a:lvl3pPr>
      <a:lvl4pPr marL="1882720" indent="-268961" algn="l" defTabSz="1075840" rtl="0" eaLnBrk="1" latinLnBrk="0" hangingPunct="1">
        <a:lnSpc>
          <a:spcPct val="90000"/>
        </a:lnSpc>
        <a:spcBef>
          <a:spcPts val="588"/>
        </a:spcBef>
        <a:buFont typeface="Arial" panose="020B0604020202020204" pitchFamily="34" charset="0"/>
        <a:buChar char="•"/>
        <a:defRPr sz="1646" kern="1200">
          <a:solidFill>
            <a:schemeClr val="tx1"/>
          </a:solidFill>
          <a:latin typeface="Segoe UI" panose="020B0502040204020203" pitchFamily="34" charset="0"/>
          <a:ea typeface="+mn-ea"/>
          <a:cs typeface="+mn-cs"/>
        </a:defRPr>
      </a:lvl4pPr>
      <a:lvl5pPr marL="2420640" indent="-268961" algn="l" defTabSz="1075840" rtl="0" eaLnBrk="1" latinLnBrk="0" hangingPunct="1">
        <a:lnSpc>
          <a:spcPct val="90000"/>
        </a:lnSpc>
        <a:spcBef>
          <a:spcPts val="588"/>
        </a:spcBef>
        <a:buFont typeface="Arial" panose="020B0604020202020204" pitchFamily="34" charset="0"/>
        <a:buChar char="•"/>
        <a:defRPr sz="1646" kern="1200">
          <a:solidFill>
            <a:schemeClr val="tx1"/>
          </a:solidFill>
          <a:latin typeface="Segoe UI" panose="020B0502040204020203" pitchFamily="34" charset="0"/>
          <a:ea typeface="+mn-ea"/>
          <a:cs typeface="+mn-cs"/>
        </a:defRPr>
      </a:lvl5pPr>
      <a:lvl6pPr marL="2958559" indent="-268961" algn="l" defTabSz="1075840" rtl="0" eaLnBrk="1" latinLnBrk="0" hangingPunct="1">
        <a:lnSpc>
          <a:spcPct val="90000"/>
        </a:lnSpc>
        <a:spcBef>
          <a:spcPts val="588"/>
        </a:spcBef>
        <a:buFont typeface="Arial" panose="020B0604020202020204" pitchFamily="34" charset="0"/>
        <a:buChar char="•"/>
        <a:defRPr sz="2118" kern="1200">
          <a:solidFill>
            <a:schemeClr val="tx1"/>
          </a:solidFill>
          <a:latin typeface="+mn-lt"/>
          <a:ea typeface="+mn-ea"/>
          <a:cs typeface="+mn-cs"/>
        </a:defRPr>
      </a:lvl6pPr>
      <a:lvl7pPr marL="3496480" indent="-268961" algn="l" defTabSz="1075840" rtl="0" eaLnBrk="1" latinLnBrk="0" hangingPunct="1">
        <a:lnSpc>
          <a:spcPct val="90000"/>
        </a:lnSpc>
        <a:spcBef>
          <a:spcPts val="588"/>
        </a:spcBef>
        <a:buFont typeface="Arial" panose="020B0604020202020204" pitchFamily="34" charset="0"/>
        <a:buChar char="•"/>
        <a:defRPr sz="2118" kern="1200">
          <a:solidFill>
            <a:schemeClr val="tx1"/>
          </a:solidFill>
          <a:latin typeface="+mn-lt"/>
          <a:ea typeface="+mn-ea"/>
          <a:cs typeface="+mn-cs"/>
        </a:defRPr>
      </a:lvl7pPr>
      <a:lvl8pPr marL="4034400" indent="-268961" algn="l" defTabSz="1075840" rtl="0" eaLnBrk="1" latinLnBrk="0" hangingPunct="1">
        <a:lnSpc>
          <a:spcPct val="90000"/>
        </a:lnSpc>
        <a:spcBef>
          <a:spcPts val="588"/>
        </a:spcBef>
        <a:buFont typeface="Arial" panose="020B0604020202020204" pitchFamily="34" charset="0"/>
        <a:buChar char="•"/>
        <a:defRPr sz="2118" kern="1200">
          <a:solidFill>
            <a:schemeClr val="tx1"/>
          </a:solidFill>
          <a:latin typeface="+mn-lt"/>
          <a:ea typeface="+mn-ea"/>
          <a:cs typeface="+mn-cs"/>
        </a:defRPr>
      </a:lvl8pPr>
      <a:lvl9pPr marL="4572320" indent="-268961" algn="l" defTabSz="1075840" rtl="0" eaLnBrk="1" latinLnBrk="0" hangingPunct="1">
        <a:lnSpc>
          <a:spcPct val="90000"/>
        </a:lnSpc>
        <a:spcBef>
          <a:spcPts val="588"/>
        </a:spcBef>
        <a:buFont typeface="Arial" panose="020B0604020202020204" pitchFamily="34" charset="0"/>
        <a:buChar char="•"/>
        <a:defRPr sz="211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75840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1pPr>
      <a:lvl2pPr marL="537920" algn="l" defTabSz="1075840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2pPr>
      <a:lvl3pPr marL="1075840" algn="l" defTabSz="1075840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3pPr>
      <a:lvl4pPr marL="1613760" algn="l" defTabSz="1075840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4pPr>
      <a:lvl5pPr marL="2151680" algn="l" defTabSz="1075840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5pPr>
      <a:lvl6pPr marL="2689601" algn="l" defTabSz="1075840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6pPr>
      <a:lvl7pPr marL="3227520" algn="l" defTabSz="1075840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7pPr>
      <a:lvl8pPr marL="3765440" algn="l" defTabSz="1075840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8pPr>
      <a:lvl9pPr marL="4303360" algn="l" defTabSz="1075840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592">
          <p15:clr>
            <a:srgbClr val="F26B43"/>
          </p15:clr>
        </p15:guide>
        <p15:guide id="2" pos="460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E41C37-B11F-A137-EBCD-5523085FD6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746325-64D1-A62E-9D1B-FEF7E7ACBA1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Degrees of Change -  Guided Insights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ED96D82-C595-CD75-D74C-B2AA016E27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7160" y="1611178"/>
            <a:ext cx="7135135" cy="22919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300">
                <a:solidFill>
                  <a:schemeClr val="tx1"/>
                </a:solidFill>
                <a:latin typeface="Segoe UI" panose="020B0502040204020203" pitchFamily="34" charset="0"/>
              </a:defRPr>
            </a:lvl1pPr>
            <a:lvl2pPr marL="742950" indent="-285750">
              <a:defRPr sz="2300">
                <a:solidFill>
                  <a:schemeClr val="tx1"/>
                </a:solidFill>
                <a:latin typeface="Segoe UI" panose="020B0502040204020203" pitchFamily="34" charset="0"/>
              </a:defRPr>
            </a:lvl2pPr>
            <a:lvl3pPr marL="1143000" indent="-228600">
              <a:defRPr sz="2300">
                <a:solidFill>
                  <a:schemeClr val="tx1"/>
                </a:solidFill>
                <a:latin typeface="Segoe UI" panose="020B0502040204020203" pitchFamily="34" charset="0"/>
              </a:defRPr>
            </a:lvl3pPr>
            <a:lvl4pPr marL="1600200" indent="-228600">
              <a:defRPr sz="2300">
                <a:solidFill>
                  <a:schemeClr val="tx1"/>
                </a:solidFill>
                <a:latin typeface="Segoe UI" panose="020B0502040204020203" pitchFamily="34" charset="0"/>
              </a:defRPr>
            </a:lvl4pPr>
            <a:lvl5pPr marL="2057400" indent="-228600">
              <a:defRPr sz="2300">
                <a:solidFill>
                  <a:schemeClr val="tx1"/>
                </a:solidFill>
                <a:latin typeface="Segoe UI" panose="020B0502040204020203" pitchFamily="34" charset="0"/>
              </a:defRPr>
            </a:lvl5pPr>
            <a:lvl6pPr marL="2514600" indent="-228600" defTabSz="117157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Segoe UI" panose="020B0502040204020203" pitchFamily="34" charset="0"/>
              </a:defRPr>
            </a:lvl6pPr>
            <a:lvl7pPr marL="2971800" indent="-228600" defTabSz="117157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Segoe UI" panose="020B0502040204020203" pitchFamily="34" charset="0"/>
              </a:defRPr>
            </a:lvl7pPr>
            <a:lvl8pPr marL="3429000" indent="-228600" defTabSz="117157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Segoe UI" panose="020B0502040204020203" pitchFamily="34" charset="0"/>
              </a:defRPr>
            </a:lvl8pPr>
            <a:lvl9pPr marL="3886200" indent="-228600" defTabSz="117157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Segoe UI" panose="020B0502040204020203" pitchFamily="34" charset="0"/>
              </a:defRPr>
            </a:lvl9pPr>
          </a:lstStyle>
          <a:p>
            <a:pPr>
              <a:lnSpc>
                <a:spcPct val="120000"/>
              </a:lnSpc>
              <a:defRPr/>
            </a:pPr>
            <a:r>
              <a:rPr lang="en-US" altLang="en-US" sz="2400" b="1" dirty="0">
                <a:solidFill>
                  <a:srgbClr val="008AD9"/>
                </a:solidFill>
                <a:latin typeface="Poppins" panose="00000500000000000000" pitchFamily="2" charset="0"/>
                <a:ea typeface="Calibri" panose="020F0502020204030204" pitchFamily="34" charset="0"/>
                <a:cs typeface="Poppins" panose="00000500000000000000" pitchFamily="2" charset="0"/>
              </a:rPr>
              <a:t>Engagement Overview</a:t>
            </a:r>
          </a:p>
          <a:p>
            <a:pPr>
              <a:lnSpc>
                <a:spcPct val="120000"/>
              </a:lnSpc>
            </a:pPr>
            <a:r>
              <a:rPr lang="en-US" altLang="en-US" sz="1600" dirty="0">
                <a:solidFill>
                  <a:srgbClr val="000000"/>
                </a:solidFill>
                <a:latin typeface="Poppins" panose="00000500000000000000" pitchFamily="2" charset="0"/>
                <a:ea typeface="MS Mincho" panose="02020609040205080304" pitchFamily="49" charset="-128"/>
                <a:cs typeface="Poppins" panose="00000500000000000000" pitchFamily="2" charset="0"/>
              </a:rPr>
              <a:t>Degrees of Change, a nonprofit organization, needed to replace a legacy portal used to analyze student enrollment and degree data. The outdated system was slow, difficult to use, and limited access to timely insights. They wanted a modern, secure platform that would enable educators and administrators to quickly turn student data into actionable insights.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0FC48ED-2551-66FA-A781-69D920E40363}"/>
              </a:ext>
            </a:extLst>
          </p:cNvPr>
          <p:cNvSpPr txBox="1"/>
          <p:nvPr/>
        </p:nvSpPr>
        <p:spPr>
          <a:xfrm>
            <a:off x="8213858" y="5513952"/>
            <a:ext cx="6288205" cy="22919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600"/>
              </a:spcBef>
              <a:defRPr/>
            </a:pPr>
            <a:r>
              <a:rPr lang="en-US" altLang="en-US" sz="2400" b="1" dirty="0">
                <a:solidFill>
                  <a:srgbClr val="008AD9"/>
                </a:solidFill>
                <a:latin typeface="Poppins" panose="00000500000000000000" pitchFamily="2" charset="0"/>
                <a:ea typeface="Calibri" panose="020F0502020204030204" pitchFamily="34" charset="0"/>
                <a:cs typeface="Poppins" panose="00000500000000000000" pitchFamily="2" charset="0"/>
              </a:rPr>
              <a:t>Results</a:t>
            </a:r>
          </a:p>
          <a:p>
            <a:pPr marL="181524" indent="-181524" defTabSz="1172214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en-US" sz="1600" dirty="0">
                <a:solidFill>
                  <a:prstClr val="black"/>
                </a:solidFill>
                <a:latin typeface="Poppins" panose="00000500000000000000" pitchFamily="2" charset="0"/>
                <a:ea typeface="MS Mincho" panose="02020609040205080304" pitchFamily="49" charset="-128"/>
                <a:cs typeface="Poppins" panose="00000500000000000000" pitchFamily="2" charset="0"/>
              </a:rPr>
              <a:t>Reduced insight delivery from hours to near real-time</a:t>
            </a:r>
          </a:p>
          <a:p>
            <a:pPr marL="181524" indent="-181524" defTabSz="1172214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en-US" sz="1600" dirty="0">
                <a:solidFill>
                  <a:prstClr val="black"/>
                </a:solidFill>
                <a:latin typeface="Poppins" panose="00000500000000000000" pitchFamily="2" charset="0"/>
                <a:ea typeface="MS Mincho" panose="02020609040205080304" pitchFamily="49" charset="-128"/>
                <a:cs typeface="Poppins" panose="00000500000000000000" pitchFamily="2" charset="0"/>
              </a:rPr>
              <a:t>Enabled self-service access and transparency for student data uploads</a:t>
            </a:r>
          </a:p>
          <a:p>
            <a:pPr marL="181524" indent="-181524" defTabSz="1172214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en-US" sz="1600" dirty="0">
                <a:solidFill>
                  <a:prstClr val="black"/>
                </a:solidFill>
                <a:latin typeface="Poppins" panose="00000500000000000000" pitchFamily="2" charset="0"/>
                <a:ea typeface="MS Mincho" panose="02020609040205080304" pitchFamily="49" charset="-128"/>
                <a:cs typeface="Poppins" panose="00000500000000000000" pitchFamily="2" charset="0"/>
              </a:rPr>
              <a:t>Delivered a scalable, cost-efficient cloud platform</a:t>
            </a:r>
          </a:p>
          <a:p>
            <a:pPr marL="181524" indent="-181524" defTabSz="1172214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en-US" sz="1600" dirty="0">
                <a:solidFill>
                  <a:prstClr val="black"/>
                </a:solidFill>
                <a:latin typeface="Poppins" panose="00000500000000000000" pitchFamily="2" charset="0"/>
                <a:ea typeface="MS Mincho" panose="02020609040205080304" pitchFamily="49" charset="-128"/>
                <a:cs typeface="Poppins" panose="00000500000000000000" pitchFamily="2" charset="0"/>
              </a:rPr>
              <a:t>Automated onboarding and offboarding through dynamic resource provisioning.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E1A4D72-019F-50D4-2E5A-528AAE383A4D}"/>
              </a:ext>
            </a:extLst>
          </p:cNvPr>
          <p:cNvSpPr txBox="1"/>
          <p:nvPr/>
        </p:nvSpPr>
        <p:spPr>
          <a:xfrm>
            <a:off x="597159" y="4326514"/>
            <a:ext cx="7135135" cy="28828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sz="2400" b="1" dirty="0">
                <a:solidFill>
                  <a:srgbClr val="008AD9"/>
                </a:solidFill>
                <a:latin typeface="Poppins" panose="00000500000000000000" pitchFamily="2" charset="0"/>
                <a:ea typeface="Calibri" panose="020F0502020204030204" pitchFamily="34" charset="0"/>
                <a:cs typeface="Poppins" panose="00000500000000000000" pitchFamily="2" charset="0"/>
              </a:rPr>
              <a:t>What We Did</a:t>
            </a:r>
          </a:p>
          <a:p>
            <a:pPr marL="181524" indent="-181524" defTabSz="1172214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prstClr val="black"/>
                </a:solidFill>
                <a:latin typeface="Poppins" panose="00000500000000000000" pitchFamily="2" charset="0"/>
                <a:ea typeface="MS Mincho" panose="02020609040205080304" pitchFamily="49" charset="-128"/>
                <a:cs typeface="Poppins" panose="00000500000000000000" pitchFamily="2" charset="0"/>
              </a:rPr>
              <a:t>Built a modern SaaS analytics portal with a clean, intuitive user experience</a:t>
            </a:r>
          </a:p>
          <a:p>
            <a:pPr marL="181524" indent="-181524" defTabSz="1172214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prstClr val="black"/>
                </a:solidFill>
                <a:latin typeface="Poppins" panose="00000500000000000000" pitchFamily="2" charset="0"/>
                <a:ea typeface="MS Mincho" panose="02020609040205080304" pitchFamily="49" charset="-128"/>
                <a:cs typeface="Poppins" panose="00000500000000000000" pitchFamily="2" charset="0"/>
              </a:rPr>
              <a:t>Designed a scalable data processing architecture to support high concurrency</a:t>
            </a:r>
          </a:p>
          <a:p>
            <a:pPr marL="181524" indent="-181524" defTabSz="1172214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prstClr val="black"/>
                </a:solidFill>
                <a:latin typeface="Poppins" panose="00000500000000000000" pitchFamily="2" charset="0"/>
                <a:ea typeface="MS Mincho" panose="02020609040205080304" pitchFamily="49" charset="-128"/>
                <a:cs typeface="Poppins" panose="00000500000000000000" pitchFamily="2" charset="0"/>
              </a:rPr>
              <a:t>Implemented secure data isolation with separate repositories per customer</a:t>
            </a:r>
          </a:p>
          <a:p>
            <a:pPr marL="181524" indent="-181524" defTabSz="1172214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prstClr val="black"/>
                </a:solidFill>
                <a:latin typeface="Poppins" panose="00000500000000000000" pitchFamily="2" charset="0"/>
                <a:ea typeface="MS Mincho" panose="02020609040205080304" pitchFamily="49" charset="-128"/>
                <a:cs typeface="Poppins" panose="00000500000000000000" pitchFamily="2" charset="0"/>
              </a:rPr>
              <a:t>Embedded Power BI dashboards for a unified analytics experience</a:t>
            </a:r>
          </a:p>
          <a:p>
            <a:pPr marL="181524" indent="-181524" defTabSz="1172214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prstClr val="black"/>
                </a:solidFill>
                <a:latin typeface="Poppins" panose="00000500000000000000" pitchFamily="2" charset="0"/>
                <a:ea typeface="MS Mincho" panose="02020609040205080304" pitchFamily="49" charset="-128"/>
                <a:cs typeface="Poppins" panose="00000500000000000000" pitchFamily="2" charset="0"/>
              </a:rPr>
              <a:t>Enabled optional single sign-on using Clever.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DA402B4-FF34-04DC-F8B4-FB0950600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3858" y="1526557"/>
            <a:ext cx="6124608" cy="3847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10540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088F94-B25D-4165-A05B-C919FE124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279" y="252268"/>
            <a:ext cx="14279880" cy="640080"/>
          </a:xfrm>
        </p:spPr>
        <p:txBody>
          <a:bodyPr/>
          <a:lstStyle/>
          <a:p>
            <a:r>
              <a:rPr lang="en-US" dirty="0"/>
              <a:t>Technical Architecture: Guided Insight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B9EB5D-E2F4-43A1-9E68-7B33CBC142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419" y="1987519"/>
            <a:ext cx="14426740" cy="4650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038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Custom Design">
  <a:themeElements>
    <a:clrScheme name="Affirm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35A5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ffirma_QBR-CI_FY18 Q2_Prep(Updated)" id="{60F98659-98E9-4C4D-9310-9510EF3F70E3}" vid="{65065986-2AC3-4681-8D2A-70BCEC6AD53A}"/>
    </a:ext>
  </a:extLst>
</a:theme>
</file>

<file path=ppt/theme/theme2.xml><?xml version="1.0" encoding="utf-8"?>
<a:theme xmlns:a="http://schemas.openxmlformats.org/drawingml/2006/main" name="Custom Design">
  <a:themeElements>
    <a:clrScheme name="Affirm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35A5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ffirma_QBR-CI_FY18 Q2_Prep(Updated)" id="{60F98659-98E9-4C4D-9310-9510EF3F70E3}" vid="{65065986-2AC3-4681-8D2A-70BCEC6AD53A}"/>
    </a:ext>
  </a:extLst>
</a:theme>
</file>

<file path=ppt/theme/theme3.xml><?xml version="1.0" encoding="utf-8"?>
<a:theme xmlns:a="http://schemas.openxmlformats.org/drawingml/2006/main" name="Custom Design">
  <a:themeElements>
    <a:clrScheme name="Affirm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35A5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ffirma_QBR-CI_FY18 Q2_Prep(Updated)" id="{60F98659-98E9-4C4D-9310-9510EF3F70E3}" vid="{65065986-2AC3-4681-8D2A-70BCEC6AD53A}"/>
    </a:ext>
  </a:extLst>
</a:theme>
</file>

<file path=ppt/theme/theme4.xml><?xml version="1.0" encoding="utf-8"?>
<a:theme xmlns:a="http://schemas.openxmlformats.org/drawingml/2006/main" name="1_Custom Design">
  <a:themeElements>
    <a:clrScheme name="Affirm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35A5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ffirma_QBR-CI_FY18 Q2_Prep(Updated)" id="{60F98659-98E9-4C4D-9310-9510EF3F70E3}" vid="{65065986-2AC3-4681-8D2A-70BCEC6AD53A}"/>
    </a:ext>
  </a:extLst>
</a:theme>
</file>

<file path=ppt/theme/theme5.xml><?xml version="1.0" encoding="utf-8"?>
<a:theme xmlns:a="http://schemas.openxmlformats.org/drawingml/2006/main" name="2_Custom Design">
  <a:themeElements>
    <a:clrScheme name="Affirm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35A5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ffirma_QBR-CI_FY18 Q2_Prep(Updated)" id="{60F98659-98E9-4C4D-9310-9510EF3F70E3}" vid="{65065986-2AC3-4681-8D2A-70BCEC6AD53A}"/>
    </a:ext>
  </a:extLst>
</a:theme>
</file>

<file path=ppt/theme/theme6.xml><?xml version="1.0" encoding="utf-8"?>
<a:theme xmlns:a="http://schemas.openxmlformats.org/drawingml/2006/main" name="3_Custom Design">
  <a:themeElements>
    <a:clrScheme name="Affirm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35A5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ffirma_QBR-CI_FY18 Q2_Prep(Updated)" id="{60F98659-98E9-4C4D-9310-9510EF3F70E3}" vid="{65065986-2AC3-4681-8D2A-70BCEC6AD53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usinessUnit xmlns="f0ee8362-fa7e-4bc9-ab88-7dcfb17cb19b">
      <Value>Custom Development</Value>
      <Value>Creative</Value>
    </BusinessUnit>
    <Solutions xmlns="f0ee8362-fa7e-4bc9-ab88-7dcfb17cb19b">
      <Value>Product Development</Value>
    </Solutions>
    <Industries xmlns="f0ee8362-fa7e-4bc9-ab88-7dcfb17cb19b">
      <Value>Non-Profit</Value>
      <Value>Education</Value>
      <Value>Government</Value>
    </Industries>
    <Notes0 xmlns="f0ee8362-fa7e-4bc9-ab88-7dcfb17cb19b" xsi:nil="true"/>
    <Named_x0020_Account xmlns="f0ee8362-fa7e-4bc9-ab88-7dcfb17cb19b" xsi:nil="true"/>
    <PlatTech xmlns="f0ee8362-fa7e-4bc9-ab88-7dcfb17cb19b">
      <Value>.NET</Value>
      <Value>Azure</Value>
    </PlatTech>
    <ProjectCompletionDate xmlns="f0ee8362-fa7e-4bc9-ab88-7dcfb17cb19b" xsi:nil="true"/>
    <ApprovedByClient xmlns="f0ee8362-fa7e-4bc9-ab88-7dcfb17cb19b">false</ApprovedByClient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?mso-contentType ?>
<customXsn xmlns="http://schemas.microsoft.com/office/2006/metadata/customXsn">
  <xsnLocation/>
  <cached>True</cached>
  <openByDefault>False</openByDefault>
  <xsnScope/>
</customXsn>
</file>

<file path=customXml/item4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D23BCBB7020E34DAE994A365BA94206" ma:contentTypeVersion="12" ma:contentTypeDescription="Create a new document." ma:contentTypeScope="" ma:versionID="b1c940a28d9f7ed7841dd66e388476ed">
  <xsd:schema xmlns:xsd="http://www.w3.org/2001/XMLSchema" xmlns:xs="http://www.w3.org/2001/XMLSchema" xmlns:p="http://schemas.microsoft.com/office/2006/metadata/properties" xmlns:ns2="f0ee8362-fa7e-4bc9-ab88-7dcfb17cb19b" targetNamespace="http://schemas.microsoft.com/office/2006/metadata/properties" ma:root="true" ma:fieldsID="8c9fb4aa225d81f58c6fca2e551d2526" ns2:_="">
    <xsd:import namespace="f0ee8362-fa7e-4bc9-ab88-7dcfb17cb19b"/>
    <xsd:element name="properties">
      <xsd:complexType>
        <xsd:sequence>
          <xsd:element name="documentManagement">
            <xsd:complexType>
              <xsd:all>
                <xsd:element ref="ns2:BusinessUnit" minOccurs="0"/>
                <xsd:element ref="ns2:Industries" minOccurs="0"/>
                <xsd:element ref="ns2:Solutions" minOccurs="0"/>
                <xsd:element ref="ns2:PlatTech" minOccurs="0"/>
                <xsd:element ref="ns2:Notes0" minOccurs="0"/>
                <xsd:element ref="ns2:Named_x0020_Account" minOccurs="0"/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ProjectCompletionDate" minOccurs="0"/>
                <xsd:element ref="ns2:ApprovedByClie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0ee8362-fa7e-4bc9-ab88-7dcfb17cb19b" elementFormDefault="qualified">
    <xsd:import namespace="http://schemas.microsoft.com/office/2006/documentManagement/types"/>
    <xsd:import namespace="http://schemas.microsoft.com/office/infopath/2007/PartnerControls"/>
    <xsd:element name="BusinessUnit" ma:index="8" nillable="true" ma:displayName="Business Unit" ma:internalName="BusinessUnit">
      <xsd:complexType>
        <xsd:complexContent>
          <xsd:extension base="dms:MultiChoice">
            <xsd:sequence>
              <xsd:element name="Value" maxOccurs="unbounded" minOccurs="0" nillable="true">
                <xsd:simpleType>
                  <xsd:restriction base="dms:Choice">
                    <xsd:enumeration value="Business Process Outsourcing"/>
                    <xsd:enumeration value="Content and Change Management"/>
                    <xsd:enumeration value="Creative"/>
                    <xsd:enumeration value="Custom Development"/>
                    <xsd:enumeration value="Customer Relationship Management"/>
                    <xsd:enumeration value="Data and Analytics"/>
                    <xsd:enumeration value="Engagement Marketing"/>
                    <xsd:enumeration value="Infrastructure"/>
                    <xsd:enumeration value="Marketing Services"/>
                    <xsd:enumeration value="Modern Workplace"/>
                    <xsd:enumeration value="NetSuite"/>
                  </xsd:restriction>
                </xsd:simpleType>
              </xsd:element>
            </xsd:sequence>
          </xsd:extension>
        </xsd:complexContent>
      </xsd:complexType>
    </xsd:element>
    <xsd:element name="Industries" ma:index="9" nillable="true" ma:displayName="Industries" ma:format="Dropdown" ma:internalName="Industries">
      <xsd:complexType>
        <xsd:complexContent>
          <xsd:extension base="dms:MultiChoice">
            <xsd:sequence>
              <xsd:element name="Value" maxOccurs="unbounded" minOccurs="0" nillable="true">
                <xsd:simpleType>
                  <xsd:restriction base="dms:Choice">
                    <xsd:enumeration value="Aerospace"/>
                    <xsd:enumeration value="Agriculture"/>
                    <xsd:enumeration value="Agriculture Food"/>
                    <xsd:enumeration value="AI / AI Models"/>
                    <xsd:enumeration value="B2B"/>
                    <xsd:enumeration value="B2C"/>
                    <xsd:enumeration value="Chemical"/>
                    <xsd:enumeration value="Construction"/>
                    <xsd:enumeration value="Defence"/>
                    <xsd:enumeration value="Education"/>
                    <xsd:enumeration value="Energy"/>
                    <xsd:enumeration value="Engineering"/>
                    <xsd:enumeration value="Entertainment"/>
                    <xsd:enumeration value="Financial Services"/>
                    <xsd:enumeration value="Food"/>
                    <xsd:enumeration value="Government"/>
                    <xsd:enumeration value="Healthcare"/>
                    <xsd:enumeration value="Hospitality"/>
                    <xsd:enumeration value="Legal"/>
                    <xsd:enumeration value="Life Sciences"/>
                    <xsd:enumeration value="Manufacturing"/>
                    <xsd:enumeration value="Media"/>
                    <xsd:enumeration value="Non-Profit"/>
                    <xsd:enumeration value="Real Estate"/>
                    <xsd:enumeration value="Retail"/>
                    <xsd:enumeration value="Services"/>
                    <xsd:enumeration value="Technology"/>
                    <xsd:enumeration value="Telecommunications"/>
                    <xsd:enumeration value="Transportation"/>
                    <xsd:enumeration value="Water"/>
                    <xsd:enumeration value="Wellness"/>
                    <xsd:enumeration value="BPO"/>
                  </xsd:restriction>
                </xsd:simpleType>
              </xsd:element>
            </xsd:sequence>
          </xsd:extension>
        </xsd:complexContent>
      </xsd:complexType>
    </xsd:element>
    <xsd:element name="Solutions" ma:index="10" nillable="true" ma:displayName="Solutions" ma:format="Dropdown" ma:internalName="Solutions">
      <xsd:complexType>
        <xsd:complexContent>
          <xsd:extension base="dms:MultiChoice">
            <xsd:sequence>
              <xsd:element name="Value" maxOccurs="unbounded" minOccurs="0" nillable="true">
                <xsd:simpleType>
                  <xsd:restriction base="dms:Choice">
                    <xsd:enumeration value="ABM Marketing"/>
                    <xsd:enumeration value="AI"/>
                    <xsd:enumeration value="Audit"/>
                    <xsd:enumeration value="Change Management"/>
                    <xsd:enumeration value="Cloud"/>
                    <xsd:enumeration value="Configurations"/>
                    <xsd:enumeration value="Content"/>
                    <xsd:enumeration value="Customer &amp; Partner Support BPO"/>
                    <xsd:enumeration value="Customer / Partner Portal"/>
                    <xsd:enumeration value="Custom Search"/>
                    <xsd:enumeration value="Cybersecurity"/>
                    <xsd:enumeration value="Data Analytics"/>
                    <xsd:enumeration value="Design"/>
                    <xsd:enumeration value="Email Campaigns"/>
                    <xsd:enumeration value="Event support"/>
                    <xsd:enumeration value="HelpDesk Outsourcing BPO"/>
                    <xsd:enumeration value="Integrations"/>
                    <xsd:enumeration value="Intranet / Extranet"/>
                    <xsd:enumeration value="IoT"/>
                    <xsd:enumeration value="Link Building"/>
                    <xsd:enumeration value="Marketing Automation"/>
                    <xsd:enumeration value="Marketing Strategy"/>
                    <xsd:enumeration value="Marketing Technology"/>
                    <xsd:enumeration value="Migrations"/>
                    <xsd:enumeration value="Mobile Application"/>
                    <xsd:enumeration value="Organic Social Media"/>
                    <xsd:enumeration value="PPC"/>
                    <xsd:enumeration value="Personas &amp; Journey Mapping"/>
                    <xsd:enumeration value="Process Automation"/>
                    <xsd:enumeration value="Product Development"/>
                    <xsd:enumeration value="Research"/>
                    <xsd:enumeration value="SEO/ AEO"/>
                    <xsd:enumeration value="SPFx"/>
                    <xsd:enumeration value="Training"/>
                    <xsd:enumeration value="UX/ UI Design"/>
                    <xsd:enumeration value="Video Production"/>
                    <xsd:enumeration value="Webinars"/>
                    <xsd:enumeration value="Websites"/>
                    <xsd:enumeration value="DevOps"/>
                  </xsd:restriction>
                </xsd:simpleType>
              </xsd:element>
            </xsd:sequence>
          </xsd:extension>
        </xsd:complexContent>
      </xsd:complexType>
    </xsd:element>
    <xsd:element name="PlatTech" ma:index="11" nillable="true" ma:displayName="Platform / Technology" ma:format="Dropdown" ma:internalName="PlatTech">
      <xsd:complexType>
        <xsd:complexContent>
          <xsd:extension base="dms:MultiChoice">
            <xsd:sequence>
              <xsd:element name="Value" maxOccurs="unbounded" minOccurs="0" nillable="true">
                <xsd:simpleType>
                  <xsd:restriction base="dms:Choice">
                    <xsd:enumeration value=".NET"/>
                    <xsd:enumeration value="Android App"/>
                    <xsd:enumeration value="AWS"/>
                    <xsd:enumeration value="Angular"/>
                    <xsd:enumeration value="Azure"/>
                    <xsd:enumeration value="Azure DevOps"/>
                    <xsd:enumeration value="Boomi"/>
                    <xsd:enumeration value="Drupal"/>
                    <xsd:enumeration value="Dynamics"/>
                    <xsd:enumeration value="Flutter"/>
                    <xsd:enumeration value="GCP"/>
                    <xsd:enumeration value="Google"/>
                    <xsd:enumeration value="Great Plains"/>
                    <xsd:enumeration value="Hootsuite"/>
                    <xsd:enumeration value="HubSpot"/>
                    <xsd:enumeration value="iOS App"/>
                    <xsd:enumeration value="Java"/>
                    <xsd:enumeration value="Kentico"/>
                    <xsd:enumeration value="Looker Studio"/>
                    <xsd:enumeration value="Mobile App"/>
                    <xsd:enumeration value="Marketo / Adobe"/>
                    <xsd:enumeration value="NetSuite"/>
                    <xsd:enumeration value="O365"/>
                    <xsd:enumeration value="OneDrive"/>
                    <xsd:enumeration value="PowerSuite"/>
                    <xsd:enumeration value="Power BI"/>
                    <xsd:enumeration value="QuickBooks"/>
                    <xsd:enumeration value="React"/>
                    <xsd:enumeration value="React Native"/>
                    <xsd:enumeration value="Sage"/>
                    <xsd:enumeration value="Salesforce"/>
                    <xsd:enumeration value="Salesforce Experience Cloud"/>
                    <xsd:enumeration value="Salesforce Marketing Cloud"/>
                    <xsd:enumeration value="Salesforce CPQ"/>
                    <xsd:enumeration value="Salesforce Pardot"/>
                    <xsd:enumeration value="SharePoint"/>
                    <xsd:enumeration value="Shopify"/>
                    <xsd:enumeration value="Sitecore"/>
                    <xsd:enumeration value="Sitefinity"/>
                    <xsd:enumeration value="Snowflake"/>
                    <xsd:enumeration value="Sprinklr"/>
                    <xsd:enumeration value="SproutSocial"/>
                    <xsd:enumeration value="Tableau"/>
                    <xsd:enumeration value="WP Engine"/>
                    <xsd:enumeration value="Webflow"/>
                    <xsd:enumeration value="WooCommerce"/>
                    <xsd:enumeration value="WordPress"/>
                    <xsd:enumeration value="Zoho"/>
                    <xsd:enumeration value="Power Apps"/>
                    <xsd:enumeration value="Teams"/>
                    <xsd:enumeration value="Azure Data Factory"/>
                    <xsd:enumeration value="Zendesk"/>
                    <xsd:enumeration value="Business Central"/>
                    <xsd:enumeration value="Viva"/>
                  </xsd:restriction>
                </xsd:simpleType>
              </xsd:element>
            </xsd:sequence>
          </xsd:extension>
        </xsd:complexContent>
      </xsd:complexType>
    </xsd:element>
    <xsd:element name="Notes0" ma:index="12" nillable="true" ma:displayName="Notes" ma:internalName="Notes0">
      <xsd:simpleType>
        <xsd:restriction base="dms:Text">
          <xsd:maxLength value="255"/>
        </xsd:restriction>
      </xsd:simpleType>
    </xsd:element>
    <xsd:element name="Named_x0020_Account" ma:index="13" nillable="true" ma:displayName="Named Account" ma:format="Dropdown" ma:internalName="Named_x0020_Account">
      <xsd:simpleType>
        <xsd:restriction base="dms:Choice">
          <xsd:enumeration value="Microsoft"/>
          <xsd:enumeration value="Meta"/>
          <xsd:enumeration value="Amazon"/>
        </xsd:restriction>
      </xsd:simpleType>
    </xsd:element>
    <xsd:element name="MediaServiceMetadata" ma:index="14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5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6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7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ProjectCompletionDate" ma:index="18" nillable="true" ma:displayName="Project Completion Date" ma:format="DateOnly" ma:internalName="ProjectCompletionDate">
      <xsd:simpleType>
        <xsd:restriction base="dms:DateTime"/>
      </xsd:simpleType>
    </xsd:element>
    <xsd:element name="ApprovedByClient" ma:index="19" nillable="true" ma:displayName="Approved By Client" ma:default="0" ma:format="Dropdown" ma:internalName="ApprovedByClient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A94E4A4-1B32-4A3C-847A-E2AB390C5201}">
  <ds:schemaRefs>
    <ds:schemaRef ds:uri="95eeaff3-16bf-44d7-a630-0e2788b586af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  <ds:schemaRef ds:uri="f0ee8362-fa7e-4bc9-ab88-7dcfb17cb19b"/>
  </ds:schemaRefs>
</ds:datastoreItem>
</file>

<file path=customXml/itemProps2.xml><?xml version="1.0" encoding="utf-8"?>
<ds:datastoreItem xmlns:ds="http://schemas.openxmlformats.org/officeDocument/2006/customXml" ds:itemID="{D6ED2471-C0D2-48AF-8C82-8EA403FA2F5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237DF4D-ED08-4387-B0F7-4A36530F312E}">
  <ds:schemaRefs>
    <ds:schemaRef ds:uri="http://schemas.microsoft.com/office/2006/metadata/customXsn"/>
  </ds:schemaRefs>
</ds:datastoreItem>
</file>

<file path=customXml/itemProps4.xml><?xml version="1.0" encoding="utf-8"?>
<ds:datastoreItem xmlns:ds="http://schemas.openxmlformats.org/officeDocument/2006/customXml" ds:itemID="{EA7D4AA0-4193-4A1F-AB2E-47313C51332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0ee8362-fa7e-4bc9-ab88-7dcfb17cb19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488</TotalTime>
  <Words>248</Words>
  <Application>Microsoft Office PowerPoint</Application>
  <PresentationFormat>Custom</PresentationFormat>
  <Paragraphs>17</Paragraphs>
  <Slides>2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6</vt:i4>
      </vt:variant>
      <vt:variant>
        <vt:lpstr>Slide Titles</vt:lpstr>
      </vt:variant>
      <vt:variant>
        <vt:i4>2</vt:i4>
      </vt:variant>
    </vt:vector>
  </HeadingPairs>
  <TitlesOfParts>
    <vt:vector size="8" baseType="lpstr">
      <vt:lpstr>Custom Design</vt:lpstr>
      <vt:lpstr>Custom Design</vt:lpstr>
      <vt:lpstr>Custom Design</vt:lpstr>
      <vt:lpstr>1_Custom Design</vt:lpstr>
      <vt:lpstr>2_Custom Design</vt:lpstr>
      <vt:lpstr>3_Custom Design</vt:lpstr>
      <vt:lpstr>Degrees of Change -  Guided Insights</vt:lpstr>
      <vt:lpstr>Technical Architecture: Guided Insight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Lexicon &amp; Affirma</dc:title>
  <dc:creator>amaytone@affirma.com</dc:creator>
  <cp:lastModifiedBy>Brendan Murphy</cp:lastModifiedBy>
  <cp:revision>23</cp:revision>
  <cp:lastPrinted>2016-10-17T19:50:15Z</cp:lastPrinted>
  <dcterms:created xsi:type="dcterms:W3CDTF">2013-12-05T17:26:23Z</dcterms:created>
  <dcterms:modified xsi:type="dcterms:W3CDTF">2026-01-15T23:05:12Z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0x0101000D23BCBB7020E34DAE994A365BA94206</vt:lpwstr>
  </property>
  <property fmtid="{D5CDD505-2E9C-101B-9397-08002B2CF9AE}" pid="3" name="MSIP_Label_f42aa342-8706-4288-bd11-ebb85995028c_Enabled">
    <vt:lpwstr>True</vt:lpwstr>
  </property>
  <property fmtid="{D5CDD505-2E9C-101B-9397-08002B2CF9AE}" pid="4" name="MSIP_Label_f42aa342-8706-4288-bd11-ebb85995028c_SiteId">
    <vt:lpwstr>72f988bf-86f1-41af-91ab-2d7cd011db47</vt:lpwstr>
  </property>
  <property fmtid="{D5CDD505-2E9C-101B-9397-08002B2CF9AE}" pid="5" name="MSIP_Label_f42aa342-8706-4288-bd11-ebb85995028c_Owner">
    <vt:lpwstr>v-arri@microsoft.com</vt:lpwstr>
  </property>
  <property fmtid="{D5CDD505-2E9C-101B-9397-08002B2CF9AE}" pid="6" name="MSIP_Label_f42aa342-8706-4288-bd11-ebb85995028c_SetDate">
    <vt:lpwstr>2018-03-24T00:14:12.0998485Z</vt:lpwstr>
  </property>
  <property fmtid="{D5CDD505-2E9C-101B-9397-08002B2CF9AE}" pid="7" name="MSIP_Label_f42aa342-8706-4288-bd11-ebb85995028c_Name">
    <vt:lpwstr>General</vt:lpwstr>
  </property>
  <property fmtid="{D5CDD505-2E9C-101B-9397-08002B2CF9AE}" pid="8" name="MSIP_Label_f42aa342-8706-4288-bd11-ebb85995028c_Application">
    <vt:lpwstr>Microsoft Azure Information Protection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